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7"/>
  </p:notesMasterIdLst>
  <p:sldIdLst>
    <p:sldId id="256" r:id="rId2"/>
    <p:sldId id="283" r:id="rId3"/>
    <p:sldId id="357" r:id="rId4"/>
    <p:sldId id="421" r:id="rId5"/>
    <p:sldId id="397" r:id="rId6"/>
    <p:sldId id="422" r:id="rId7"/>
    <p:sldId id="455" r:id="rId8"/>
    <p:sldId id="425" r:id="rId9"/>
    <p:sldId id="418" r:id="rId10"/>
    <p:sldId id="423" r:id="rId11"/>
    <p:sldId id="391" r:id="rId12"/>
    <p:sldId id="386" r:id="rId13"/>
    <p:sldId id="443" r:id="rId14"/>
    <p:sldId id="358" r:id="rId15"/>
    <p:sldId id="388" r:id="rId16"/>
    <p:sldId id="456" r:id="rId17"/>
    <p:sldId id="399" r:id="rId18"/>
    <p:sldId id="400" r:id="rId19"/>
    <p:sldId id="424" r:id="rId20"/>
    <p:sldId id="285" r:id="rId21"/>
    <p:sldId id="294" r:id="rId22"/>
    <p:sldId id="348" r:id="rId23"/>
    <p:sldId id="428" r:id="rId24"/>
    <p:sldId id="296" r:id="rId25"/>
    <p:sldId id="404" r:id="rId26"/>
    <p:sldId id="264" r:id="rId27"/>
    <p:sldId id="306" r:id="rId28"/>
    <p:sldId id="325" r:id="rId29"/>
    <p:sldId id="406" r:id="rId30"/>
    <p:sldId id="330" r:id="rId31"/>
    <p:sldId id="361" r:id="rId32"/>
    <p:sldId id="333" r:id="rId33"/>
    <p:sldId id="332" r:id="rId34"/>
    <p:sldId id="454" r:id="rId35"/>
    <p:sldId id="409" r:id="rId36"/>
    <p:sldId id="311" r:id="rId37"/>
    <p:sldId id="312" r:id="rId38"/>
    <p:sldId id="410" r:id="rId39"/>
    <p:sldId id="408" r:id="rId40"/>
    <p:sldId id="314" r:id="rId41"/>
    <p:sldId id="438" r:id="rId42"/>
    <p:sldId id="316" r:id="rId43"/>
    <p:sldId id="378" r:id="rId44"/>
    <p:sldId id="263" r:id="rId45"/>
    <p:sldId id="271" r:id="rId46"/>
    <p:sldId id="274" r:id="rId47"/>
    <p:sldId id="452" r:id="rId48"/>
    <p:sldId id="351" r:id="rId49"/>
    <p:sldId id="280" r:id="rId50"/>
    <p:sldId id="420" r:id="rId51"/>
    <p:sldId id="287" r:id="rId52"/>
    <p:sldId id="288" r:id="rId53"/>
    <p:sldId id="345" r:id="rId54"/>
    <p:sldId id="430" r:id="rId55"/>
    <p:sldId id="431" r:id="rId56"/>
    <p:sldId id="432" r:id="rId57"/>
    <p:sldId id="457" r:id="rId58"/>
    <p:sldId id="435" r:id="rId59"/>
    <p:sldId id="416" r:id="rId60"/>
    <p:sldId id="433" r:id="rId61"/>
    <p:sldId id="394" r:id="rId62"/>
    <p:sldId id="395" r:id="rId63"/>
    <p:sldId id="389" r:id="rId64"/>
    <p:sldId id="439" r:id="rId65"/>
    <p:sldId id="412" r:id="rId66"/>
    <p:sldId id="384" r:id="rId67"/>
    <p:sldId id="411" r:id="rId68"/>
    <p:sldId id="413" r:id="rId69"/>
    <p:sldId id="453" r:id="rId70"/>
    <p:sldId id="318" r:id="rId71"/>
    <p:sldId id="447" r:id="rId72"/>
    <p:sldId id="448" r:id="rId73"/>
    <p:sldId id="414" r:id="rId74"/>
    <p:sldId id="419" r:id="rId75"/>
    <p:sldId id="451" r:id="rId76"/>
    <p:sldId id="450" r:id="rId77"/>
    <p:sldId id="442" r:id="rId78"/>
    <p:sldId id="319" r:id="rId79"/>
    <p:sldId id="445" r:id="rId80"/>
    <p:sldId id="426" r:id="rId81"/>
    <p:sldId id="440" r:id="rId82"/>
    <p:sldId id="436" r:id="rId83"/>
    <p:sldId id="441" r:id="rId84"/>
    <p:sldId id="449" r:id="rId85"/>
    <p:sldId id="341" r:id="rId86"/>
  </p:sldIdLst>
  <p:sldSz cx="9144000" cy="6858000" type="screen4x3"/>
  <p:notesSz cx="7104063" cy="102346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595" autoAdjust="0"/>
  </p:normalViewPr>
  <p:slideViewPr>
    <p:cSldViewPr>
      <p:cViewPr varScale="1">
        <p:scale>
          <a:sx n="45" d="100"/>
          <a:sy n="45" d="100"/>
        </p:scale>
        <p:origin x="1620"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pl-PL"/>
          </a:p>
        </p:txBody>
      </p:sp>
      <p:sp>
        <p:nvSpPr>
          <p:cNvPr id="3" name="Symbol zastępczy daty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33715141-FFC8-4F46-B28A-4EFEDFE300EE}" type="datetimeFigureOut">
              <a:rPr lang="pl-PL" smtClean="0"/>
              <a:pPr/>
              <a:t>28.11.2024</a:t>
            </a:fld>
            <a:endParaRPr lang="pl-PL"/>
          </a:p>
        </p:txBody>
      </p:sp>
      <p:sp>
        <p:nvSpPr>
          <p:cNvPr id="4" name="Symbol zastępczy obrazu slajdu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pl-PL"/>
          </a:p>
        </p:txBody>
      </p:sp>
      <p:sp>
        <p:nvSpPr>
          <p:cNvPr id="5" name="Symbol zastępczy notatek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pl-PL"/>
          </a:p>
        </p:txBody>
      </p:sp>
      <p:sp>
        <p:nvSpPr>
          <p:cNvPr id="7" name="Symbol zastępczy numeru slajdu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E1937E28-2261-4FE9-ADA6-3DF0FA794398}" type="slidenum">
              <a:rPr lang="pl-PL" smtClean="0"/>
              <a:pPr/>
              <a:t>‹#›</a:t>
            </a:fld>
            <a:endParaRPr lang="pl-PL"/>
          </a:p>
        </p:txBody>
      </p:sp>
    </p:spTree>
    <p:extLst>
      <p:ext uri="{BB962C8B-B14F-4D97-AF65-F5344CB8AC3E}">
        <p14:creationId xmlns:p14="http://schemas.microsoft.com/office/powerpoint/2010/main" val="1892488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E1937E28-2261-4FE9-ADA6-3DF0FA794398}" type="slidenum">
              <a:rPr lang="pl-PL" smtClean="0"/>
              <a:pPr/>
              <a:t>1</a:t>
            </a:fld>
            <a:endParaRPr lang="pl-PL"/>
          </a:p>
        </p:txBody>
      </p:sp>
    </p:spTree>
    <p:extLst>
      <p:ext uri="{BB962C8B-B14F-4D97-AF65-F5344CB8AC3E}">
        <p14:creationId xmlns:p14="http://schemas.microsoft.com/office/powerpoint/2010/main" val="232834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1937E28-2261-4FE9-ADA6-3DF0FA794398}" type="slidenum">
              <a:rPr lang="pl-PL" smtClean="0"/>
              <a:pPr/>
              <a:t>4</a:t>
            </a:fld>
            <a:endParaRPr lang="pl-PL"/>
          </a:p>
        </p:txBody>
      </p:sp>
    </p:spTree>
    <p:extLst>
      <p:ext uri="{BB962C8B-B14F-4D97-AF65-F5344CB8AC3E}">
        <p14:creationId xmlns:p14="http://schemas.microsoft.com/office/powerpoint/2010/main" val="2611801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1937E28-2261-4FE9-ADA6-3DF0FA794398}" type="slidenum">
              <a:rPr lang="pl-PL" smtClean="0"/>
              <a:pPr/>
              <a:t>52</a:t>
            </a:fld>
            <a:endParaRPr lang="pl-PL"/>
          </a:p>
        </p:txBody>
      </p:sp>
    </p:spTree>
    <p:extLst>
      <p:ext uri="{BB962C8B-B14F-4D97-AF65-F5344CB8AC3E}">
        <p14:creationId xmlns:p14="http://schemas.microsoft.com/office/powerpoint/2010/main" val="181015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1937E28-2261-4FE9-ADA6-3DF0FA794398}" type="slidenum">
              <a:rPr lang="pl-PL" smtClean="0"/>
              <a:pPr/>
              <a:t>54</a:t>
            </a:fld>
            <a:endParaRPr lang="pl-PL"/>
          </a:p>
        </p:txBody>
      </p:sp>
    </p:spTree>
    <p:extLst>
      <p:ext uri="{BB962C8B-B14F-4D97-AF65-F5344CB8AC3E}">
        <p14:creationId xmlns:p14="http://schemas.microsoft.com/office/powerpoint/2010/main" val="110225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1937E28-2261-4FE9-ADA6-3DF0FA794398}" type="slidenum">
              <a:rPr lang="pl-PL" smtClean="0"/>
              <a:pPr/>
              <a:t>62</a:t>
            </a:fld>
            <a:endParaRPr lang="pl-PL"/>
          </a:p>
        </p:txBody>
      </p:sp>
    </p:spTree>
    <p:extLst>
      <p:ext uri="{BB962C8B-B14F-4D97-AF65-F5344CB8AC3E}">
        <p14:creationId xmlns:p14="http://schemas.microsoft.com/office/powerpoint/2010/main" val="3612244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1937E28-2261-4FE9-ADA6-3DF0FA794398}" type="slidenum">
              <a:rPr lang="pl-PL" smtClean="0"/>
              <a:pPr/>
              <a:t>78</a:t>
            </a:fld>
            <a:endParaRPr lang="pl-PL"/>
          </a:p>
        </p:txBody>
      </p:sp>
    </p:spTree>
    <p:extLst>
      <p:ext uri="{BB962C8B-B14F-4D97-AF65-F5344CB8AC3E}">
        <p14:creationId xmlns:p14="http://schemas.microsoft.com/office/powerpoint/2010/main" val="84640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A6029206-1DD0-4A8F-A55D-B13E39BCAAD2}" type="datetime1">
              <a:rPr lang="pl-PL" smtClean="0"/>
              <a:t>28.11.2024</a:t>
            </a:fld>
            <a:endParaRPr lang="pl-PL"/>
          </a:p>
        </p:txBody>
      </p:sp>
      <p:sp>
        <p:nvSpPr>
          <p:cNvPr id="5" name="Symbol zastępczy stopki 4"/>
          <p:cNvSpPr>
            <a:spLocks noGrp="1"/>
          </p:cNvSpPr>
          <p:nvPr>
            <p:ph type="ftr" sz="quarter" idx="11"/>
          </p:nvPr>
        </p:nvSpPr>
        <p:spPr/>
        <p:txBody>
          <a:bodyPr/>
          <a:lstStyle/>
          <a:p>
            <a:r>
              <a:rPr lang="pl-PL"/>
              <a:t>ZESPÓŁ SZKÓŁ EKONOMICZNYCH NR 1 W KRAKOWIE   </a:t>
            </a:r>
          </a:p>
        </p:txBody>
      </p:sp>
      <p:sp>
        <p:nvSpPr>
          <p:cNvPr id="6" name="Symbol zastępczy numeru slajdu 5"/>
          <p:cNvSpPr>
            <a:spLocks noGrp="1"/>
          </p:cNvSpPr>
          <p:nvPr>
            <p:ph type="sldNum" sz="quarter" idx="12"/>
          </p:nvPr>
        </p:nvSpPr>
        <p:spPr/>
        <p:txBody>
          <a:bodyPr/>
          <a:lstStyle/>
          <a:p>
            <a:fld id="{592DE21D-E23C-49F1-A0E5-CF4A6CEA8550}" type="slidenum">
              <a:rPr lang="pl-PL" smtClean="0"/>
              <a:pPr/>
              <a:t>‹#›</a:t>
            </a:fld>
            <a:endParaRPr lang="pl-PL"/>
          </a:p>
        </p:txBody>
      </p:sp>
    </p:spTree>
    <p:extLst>
      <p:ext uri="{BB962C8B-B14F-4D97-AF65-F5344CB8AC3E}">
        <p14:creationId xmlns:p14="http://schemas.microsoft.com/office/powerpoint/2010/main" val="1628628533"/>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ED059A77-48B7-4CB1-B704-70B56ADC124A}" type="datetime1">
              <a:rPr lang="pl-PL" smtClean="0"/>
              <a:t>28.11.2024</a:t>
            </a:fld>
            <a:endParaRPr lang="pl-PL"/>
          </a:p>
        </p:txBody>
      </p:sp>
      <p:sp>
        <p:nvSpPr>
          <p:cNvPr id="5" name="Symbol zastępczy stopki 4"/>
          <p:cNvSpPr>
            <a:spLocks noGrp="1"/>
          </p:cNvSpPr>
          <p:nvPr>
            <p:ph type="ftr" sz="quarter" idx="11"/>
          </p:nvPr>
        </p:nvSpPr>
        <p:spPr/>
        <p:txBody>
          <a:bodyPr/>
          <a:lstStyle/>
          <a:p>
            <a:r>
              <a:rPr lang="pl-PL"/>
              <a:t>ZESPÓŁ SZKÓŁ EKONOMICZNYCH NR 1 W KRAKOWIE   </a:t>
            </a:r>
          </a:p>
        </p:txBody>
      </p:sp>
      <p:sp>
        <p:nvSpPr>
          <p:cNvPr id="6" name="Symbol zastępczy numeru slajdu 5"/>
          <p:cNvSpPr>
            <a:spLocks noGrp="1"/>
          </p:cNvSpPr>
          <p:nvPr>
            <p:ph type="sldNum" sz="quarter" idx="12"/>
          </p:nvPr>
        </p:nvSpPr>
        <p:spPr/>
        <p:txBody>
          <a:bodyPr/>
          <a:lstStyle/>
          <a:p>
            <a:fld id="{592DE21D-E23C-49F1-A0E5-CF4A6CEA8550}" type="slidenum">
              <a:rPr lang="pl-PL" smtClean="0"/>
              <a:pPr/>
              <a:t>‹#›</a:t>
            </a:fld>
            <a:endParaRPr lang="pl-PL"/>
          </a:p>
        </p:txBody>
      </p:sp>
    </p:spTree>
    <p:extLst>
      <p:ext uri="{BB962C8B-B14F-4D97-AF65-F5344CB8AC3E}">
        <p14:creationId xmlns:p14="http://schemas.microsoft.com/office/powerpoint/2010/main" val="664948959"/>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0631D281-909C-4D88-B84D-984527E84CC1}" type="datetime1">
              <a:rPr lang="pl-PL" smtClean="0"/>
              <a:t>28.11.2024</a:t>
            </a:fld>
            <a:endParaRPr lang="pl-PL"/>
          </a:p>
        </p:txBody>
      </p:sp>
      <p:sp>
        <p:nvSpPr>
          <p:cNvPr id="5" name="Symbol zastępczy stopki 4"/>
          <p:cNvSpPr>
            <a:spLocks noGrp="1"/>
          </p:cNvSpPr>
          <p:nvPr>
            <p:ph type="ftr" sz="quarter" idx="11"/>
          </p:nvPr>
        </p:nvSpPr>
        <p:spPr/>
        <p:txBody>
          <a:bodyPr/>
          <a:lstStyle/>
          <a:p>
            <a:r>
              <a:rPr lang="pl-PL"/>
              <a:t>ZESPÓŁ SZKÓŁ EKONOMICZNYCH NR 1 W KRAKOWIE   </a:t>
            </a:r>
          </a:p>
        </p:txBody>
      </p:sp>
      <p:sp>
        <p:nvSpPr>
          <p:cNvPr id="6" name="Symbol zastępczy numeru slajdu 5"/>
          <p:cNvSpPr>
            <a:spLocks noGrp="1"/>
          </p:cNvSpPr>
          <p:nvPr>
            <p:ph type="sldNum" sz="quarter" idx="12"/>
          </p:nvPr>
        </p:nvSpPr>
        <p:spPr/>
        <p:txBody>
          <a:bodyPr/>
          <a:lstStyle/>
          <a:p>
            <a:fld id="{592DE21D-E23C-49F1-A0E5-CF4A6CEA8550}" type="slidenum">
              <a:rPr lang="pl-PL" smtClean="0"/>
              <a:pPr/>
              <a:t>‹#›</a:t>
            </a:fld>
            <a:endParaRPr lang="pl-PL"/>
          </a:p>
        </p:txBody>
      </p:sp>
    </p:spTree>
    <p:extLst>
      <p:ext uri="{BB962C8B-B14F-4D97-AF65-F5344CB8AC3E}">
        <p14:creationId xmlns:p14="http://schemas.microsoft.com/office/powerpoint/2010/main" val="3833540095"/>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54FDF3DF-389D-447A-941F-E0294DA986F5}" type="datetime1">
              <a:rPr lang="pl-PL" smtClean="0"/>
              <a:t>28.11.2024</a:t>
            </a:fld>
            <a:endParaRPr lang="pl-PL"/>
          </a:p>
        </p:txBody>
      </p:sp>
      <p:sp>
        <p:nvSpPr>
          <p:cNvPr id="5" name="Symbol zastępczy stopki 4"/>
          <p:cNvSpPr>
            <a:spLocks noGrp="1"/>
          </p:cNvSpPr>
          <p:nvPr>
            <p:ph type="ftr" sz="quarter" idx="11"/>
          </p:nvPr>
        </p:nvSpPr>
        <p:spPr/>
        <p:txBody>
          <a:bodyPr/>
          <a:lstStyle>
            <a:lvl1pPr>
              <a:defRPr>
                <a:solidFill>
                  <a:schemeClr val="bg1">
                    <a:lumMod val="65000"/>
                  </a:schemeClr>
                </a:solidFill>
              </a:defRPr>
            </a:lvl1pPr>
          </a:lstStyle>
          <a:p>
            <a:r>
              <a:rPr lang="pl-PL"/>
              <a:t>ZESPÓŁ SZKÓŁ EKONOMICZNYCH NR 1 W KRAKOWIE   </a:t>
            </a:r>
            <a:endParaRPr lang="pl-PL" dirty="0"/>
          </a:p>
        </p:txBody>
      </p:sp>
      <p:sp>
        <p:nvSpPr>
          <p:cNvPr id="6" name="Symbol zastępczy numeru slajdu 5"/>
          <p:cNvSpPr>
            <a:spLocks noGrp="1"/>
          </p:cNvSpPr>
          <p:nvPr>
            <p:ph type="sldNum" sz="quarter" idx="12"/>
          </p:nvPr>
        </p:nvSpPr>
        <p:spPr/>
        <p:txBody>
          <a:bodyPr/>
          <a:lstStyle/>
          <a:p>
            <a:fld id="{592DE21D-E23C-49F1-A0E5-CF4A6CEA8550}" type="slidenum">
              <a:rPr lang="pl-PL" smtClean="0"/>
              <a:pPr/>
              <a:t>‹#›</a:t>
            </a:fld>
            <a:endParaRPr lang="pl-PL"/>
          </a:p>
        </p:txBody>
      </p:sp>
    </p:spTree>
    <p:extLst>
      <p:ext uri="{BB962C8B-B14F-4D97-AF65-F5344CB8AC3E}">
        <p14:creationId xmlns:p14="http://schemas.microsoft.com/office/powerpoint/2010/main" val="2296071491"/>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BAE8450C-9C7D-4F8D-99C5-53810B4EB2D4}" type="datetime1">
              <a:rPr lang="pl-PL" smtClean="0"/>
              <a:t>28.11.2024</a:t>
            </a:fld>
            <a:endParaRPr lang="pl-PL"/>
          </a:p>
        </p:txBody>
      </p:sp>
      <p:sp>
        <p:nvSpPr>
          <p:cNvPr id="5" name="Symbol zastępczy stopki 4"/>
          <p:cNvSpPr>
            <a:spLocks noGrp="1"/>
          </p:cNvSpPr>
          <p:nvPr>
            <p:ph type="ftr" sz="quarter" idx="11"/>
          </p:nvPr>
        </p:nvSpPr>
        <p:spPr/>
        <p:txBody>
          <a:bodyPr/>
          <a:lstStyle/>
          <a:p>
            <a:r>
              <a:rPr lang="pl-PL"/>
              <a:t>ZESPÓŁ SZKÓŁ EKONOMICZNYCH NR 1 W KRAKOWIE   </a:t>
            </a:r>
          </a:p>
        </p:txBody>
      </p:sp>
      <p:sp>
        <p:nvSpPr>
          <p:cNvPr id="6" name="Symbol zastępczy numeru slajdu 5"/>
          <p:cNvSpPr>
            <a:spLocks noGrp="1"/>
          </p:cNvSpPr>
          <p:nvPr>
            <p:ph type="sldNum" sz="quarter" idx="12"/>
          </p:nvPr>
        </p:nvSpPr>
        <p:spPr/>
        <p:txBody>
          <a:bodyPr/>
          <a:lstStyle/>
          <a:p>
            <a:fld id="{592DE21D-E23C-49F1-A0E5-CF4A6CEA8550}" type="slidenum">
              <a:rPr lang="pl-PL" smtClean="0"/>
              <a:pPr/>
              <a:t>‹#›</a:t>
            </a:fld>
            <a:endParaRPr lang="pl-PL"/>
          </a:p>
        </p:txBody>
      </p:sp>
    </p:spTree>
    <p:extLst>
      <p:ext uri="{BB962C8B-B14F-4D97-AF65-F5344CB8AC3E}">
        <p14:creationId xmlns:p14="http://schemas.microsoft.com/office/powerpoint/2010/main" val="3429666817"/>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5CE133C7-5F07-4EF9-84E3-CCC9C53881A9}" type="datetime1">
              <a:rPr lang="pl-PL" smtClean="0"/>
              <a:t>28.11.2024</a:t>
            </a:fld>
            <a:endParaRPr lang="pl-PL"/>
          </a:p>
        </p:txBody>
      </p:sp>
      <p:sp>
        <p:nvSpPr>
          <p:cNvPr id="6" name="Symbol zastępczy stopki 5"/>
          <p:cNvSpPr>
            <a:spLocks noGrp="1"/>
          </p:cNvSpPr>
          <p:nvPr>
            <p:ph type="ftr" sz="quarter" idx="11"/>
          </p:nvPr>
        </p:nvSpPr>
        <p:spPr/>
        <p:txBody>
          <a:bodyPr/>
          <a:lstStyle/>
          <a:p>
            <a:r>
              <a:rPr lang="pl-PL"/>
              <a:t>ZESPÓŁ SZKÓŁ EKONOMICZNYCH NR 1 W KRAKOWIE   </a:t>
            </a:r>
          </a:p>
        </p:txBody>
      </p:sp>
      <p:sp>
        <p:nvSpPr>
          <p:cNvPr id="7" name="Symbol zastępczy numeru slajdu 6"/>
          <p:cNvSpPr>
            <a:spLocks noGrp="1"/>
          </p:cNvSpPr>
          <p:nvPr>
            <p:ph type="sldNum" sz="quarter" idx="12"/>
          </p:nvPr>
        </p:nvSpPr>
        <p:spPr/>
        <p:txBody>
          <a:bodyPr/>
          <a:lstStyle/>
          <a:p>
            <a:fld id="{592DE21D-E23C-49F1-A0E5-CF4A6CEA8550}" type="slidenum">
              <a:rPr lang="pl-PL" smtClean="0"/>
              <a:pPr/>
              <a:t>‹#›</a:t>
            </a:fld>
            <a:endParaRPr lang="pl-PL"/>
          </a:p>
        </p:txBody>
      </p:sp>
    </p:spTree>
    <p:extLst>
      <p:ext uri="{BB962C8B-B14F-4D97-AF65-F5344CB8AC3E}">
        <p14:creationId xmlns:p14="http://schemas.microsoft.com/office/powerpoint/2010/main" val="617074577"/>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A1149C4A-BAAC-4676-9729-41E25568A6C2}" type="datetime1">
              <a:rPr lang="pl-PL" smtClean="0"/>
              <a:t>28.11.2024</a:t>
            </a:fld>
            <a:endParaRPr lang="pl-PL"/>
          </a:p>
        </p:txBody>
      </p:sp>
      <p:sp>
        <p:nvSpPr>
          <p:cNvPr id="8" name="Symbol zastępczy stopki 7"/>
          <p:cNvSpPr>
            <a:spLocks noGrp="1"/>
          </p:cNvSpPr>
          <p:nvPr>
            <p:ph type="ftr" sz="quarter" idx="11"/>
          </p:nvPr>
        </p:nvSpPr>
        <p:spPr/>
        <p:txBody>
          <a:bodyPr/>
          <a:lstStyle/>
          <a:p>
            <a:r>
              <a:rPr lang="pl-PL"/>
              <a:t>ZESPÓŁ SZKÓŁ EKONOMICZNYCH NR 1 W KRAKOWIE   </a:t>
            </a:r>
          </a:p>
        </p:txBody>
      </p:sp>
      <p:sp>
        <p:nvSpPr>
          <p:cNvPr id="9" name="Symbol zastępczy numeru slajdu 8"/>
          <p:cNvSpPr>
            <a:spLocks noGrp="1"/>
          </p:cNvSpPr>
          <p:nvPr>
            <p:ph type="sldNum" sz="quarter" idx="12"/>
          </p:nvPr>
        </p:nvSpPr>
        <p:spPr/>
        <p:txBody>
          <a:bodyPr/>
          <a:lstStyle/>
          <a:p>
            <a:fld id="{592DE21D-E23C-49F1-A0E5-CF4A6CEA8550}" type="slidenum">
              <a:rPr lang="pl-PL" smtClean="0"/>
              <a:pPr/>
              <a:t>‹#›</a:t>
            </a:fld>
            <a:endParaRPr lang="pl-PL"/>
          </a:p>
        </p:txBody>
      </p:sp>
    </p:spTree>
    <p:extLst>
      <p:ext uri="{BB962C8B-B14F-4D97-AF65-F5344CB8AC3E}">
        <p14:creationId xmlns:p14="http://schemas.microsoft.com/office/powerpoint/2010/main" val="2811249831"/>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E34578D6-83EA-4A45-AD05-452108B1C1B4}" type="datetime1">
              <a:rPr lang="pl-PL" smtClean="0"/>
              <a:t>28.11.2024</a:t>
            </a:fld>
            <a:endParaRPr lang="pl-PL"/>
          </a:p>
        </p:txBody>
      </p:sp>
      <p:sp>
        <p:nvSpPr>
          <p:cNvPr id="4" name="Symbol zastępczy stopki 3"/>
          <p:cNvSpPr>
            <a:spLocks noGrp="1"/>
          </p:cNvSpPr>
          <p:nvPr>
            <p:ph type="ftr" sz="quarter" idx="11"/>
          </p:nvPr>
        </p:nvSpPr>
        <p:spPr/>
        <p:txBody>
          <a:bodyPr/>
          <a:lstStyle/>
          <a:p>
            <a:r>
              <a:rPr lang="pl-PL"/>
              <a:t>ZESPÓŁ SZKÓŁ EKONOMICZNYCH NR 1 W KRAKOWIE   </a:t>
            </a:r>
          </a:p>
        </p:txBody>
      </p:sp>
      <p:sp>
        <p:nvSpPr>
          <p:cNvPr id="5" name="Symbol zastępczy numeru slajdu 4"/>
          <p:cNvSpPr>
            <a:spLocks noGrp="1"/>
          </p:cNvSpPr>
          <p:nvPr>
            <p:ph type="sldNum" sz="quarter" idx="12"/>
          </p:nvPr>
        </p:nvSpPr>
        <p:spPr/>
        <p:txBody>
          <a:bodyPr/>
          <a:lstStyle/>
          <a:p>
            <a:fld id="{592DE21D-E23C-49F1-A0E5-CF4A6CEA8550}" type="slidenum">
              <a:rPr lang="pl-PL" smtClean="0"/>
              <a:pPr/>
              <a:t>‹#›</a:t>
            </a:fld>
            <a:endParaRPr lang="pl-PL"/>
          </a:p>
        </p:txBody>
      </p:sp>
    </p:spTree>
    <p:extLst>
      <p:ext uri="{BB962C8B-B14F-4D97-AF65-F5344CB8AC3E}">
        <p14:creationId xmlns:p14="http://schemas.microsoft.com/office/powerpoint/2010/main" val="1795688042"/>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21A6C321-FF49-4AC1-A01B-F9CCDD5004BB}" type="datetime1">
              <a:rPr lang="pl-PL" smtClean="0"/>
              <a:t>28.11.2024</a:t>
            </a:fld>
            <a:endParaRPr lang="pl-PL"/>
          </a:p>
        </p:txBody>
      </p:sp>
      <p:sp>
        <p:nvSpPr>
          <p:cNvPr id="3" name="Symbol zastępczy stopki 2"/>
          <p:cNvSpPr>
            <a:spLocks noGrp="1"/>
          </p:cNvSpPr>
          <p:nvPr>
            <p:ph type="ftr" sz="quarter" idx="11"/>
          </p:nvPr>
        </p:nvSpPr>
        <p:spPr/>
        <p:txBody>
          <a:bodyPr/>
          <a:lstStyle/>
          <a:p>
            <a:r>
              <a:rPr lang="pl-PL"/>
              <a:t>ZESPÓŁ SZKÓŁ EKONOMICZNYCH NR 1 W KRAKOWIE   </a:t>
            </a:r>
          </a:p>
        </p:txBody>
      </p:sp>
      <p:sp>
        <p:nvSpPr>
          <p:cNvPr id="4" name="Symbol zastępczy numeru slajdu 3"/>
          <p:cNvSpPr>
            <a:spLocks noGrp="1"/>
          </p:cNvSpPr>
          <p:nvPr>
            <p:ph type="sldNum" sz="quarter" idx="12"/>
          </p:nvPr>
        </p:nvSpPr>
        <p:spPr/>
        <p:txBody>
          <a:bodyPr/>
          <a:lstStyle/>
          <a:p>
            <a:fld id="{592DE21D-E23C-49F1-A0E5-CF4A6CEA8550}" type="slidenum">
              <a:rPr lang="pl-PL" smtClean="0"/>
              <a:pPr/>
              <a:t>‹#›</a:t>
            </a:fld>
            <a:endParaRPr lang="pl-PL"/>
          </a:p>
        </p:txBody>
      </p:sp>
    </p:spTree>
    <p:extLst>
      <p:ext uri="{BB962C8B-B14F-4D97-AF65-F5344CB8AC3E}">
        <p14:creationId xmlns:p14="http://schemas.microsoft.com/office/powerpoint/2010/main" val="2274988156"/>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8E9C27E5-4EBC-4B20-95F4-2EA4DF71E855}" type="datetime1">
              <a:rPr lang="pl-PL" smtClean="0"/>
              <a:t>28.11.2024</a:t>
            </a:fld>
            <a:endParaRPr lang="pl-PL"/>
          </a:p>
        </p:txBody>
      </p:sp>
      <p:sp>
        <p:nvSpPr>
          <p:cNvPr id="6" name="Symbol zastępczy stopki 5"/>
          <p:cNvSpPr>
            <a:spLocks noGrp="1"/>
          </p:cNvSpPr>
          <p:nvPr>
            <p:ph type="ftr" sz="quarter" idx="11"/>
          </p:nvPr>
        </p:nvSpPr>
        <p:spPr/>
        <p:txBody>
          <a:bodyPr/>
          <a:lstStyle/>
          <a:p>
            <a:r>
              <a:rPr lang="pl-PL"/>
              <a:t>ZESPÓŁ SZKÓŁ EKONOMICZNYCH NR 1 W KRAKOWIE   </a:t>
            </a:r>
          </a:p>
        </p:txBody>
      </p:sp>
      <p:sp>
        <p:nvSpPr>
          <p:cNvPr id="7" name="Symbol zastępczy numeru slajdu 6"/>
          <p:cNvSpPr>
            <a:spLocks noGrp="1"/>
          </p:cNvSpPr>
          <p:nvPr>
            <p:ph type="sldNum" sz="quarter" idx="12"/>
          </p:nvPr>
        </p:nvSpPr>
        <p:spPr/>
        <p:txBody>
          <a:bodyPr/>
          <a:lstStyle/>
          <a:p>
            <a:fld id="{592DE21D-E23C-49F1-A0E5-CF4A6CEA8550}" type="slidenum">
              <a:rPr lang="pl-PL" smtClean="0"/>
              <a:pPr/>
              <a:t>‹#›</a:t>
            </a:fld>
            <a:endParaRPr lang="pl-PL"/>
          </a:p>
        </p:txBody>
      </p:sp>
    </p:spTree>
    <p:extLst>
      <p:ext uri="{BB962C8B-B14F-4D97-AF65-F5344CB8AC3E}">
        <p14:creationId xmlns:p14="http://schemas.microsoft.com/office/powerpoint/2010/main" val="2221955832"/>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05FEFB8F-E547-4F8C-ADF6-FA783926BC41}" type="datetime1">
              <a:rPr lang="pl-PL" smtClean="0"/>
              <a:t>28.11.2024</a:t>
            </a:fld>
            <a:endParaRPr lang="pl-PL"/>
          </a:p>
        </p:txBody>
      </p:sp>
      <p:sp>
        <p:nvSpPr>
          <p:cNvPr id="6" name="Symbol zastępczy stopki 5"/>
          <p:cNvSpPr>
            <a:spLocks noGrp="1"/>
          </p:cNvSpPr>
          <p:nvPr>
            <p:ph type="ftr" sz="quarter" idx="11"/>
          </p:nvPr>
        </p:nvSpPr>
        <p:spPr/>
        <p:txBody>
          <a:bodyPr/>
          <a:lstStyle/>
          <a:p>
            <a:r>
              <a:rPr lang="pl-PL"/>
              <a:t>ZESPÓŁ SZKÓŁ EKONOMICZNYCH NR 1 W KRAKOWIE   </a:t>
            </a:r>
          </a:p>
        </p:txBody>
      </p:sp>
      <p:sp>
        <p:nvSpPr>
          <p:cNvPr id="7" name="Symbol zastępczy numeru slajdu 6"/>
          <p:cNvSpPr>
            <a:spLocks noGrp="1"/>
          </p:cNvSpPr>
          <p:nvPr>
            <p:ph type="sldNum" sz="quarter" idx="12"/>
          </p:nvPr>
        </p:nvSpPr>
        <p:spPr/>
        <p:txBody>
          <a:bodyPr/>
          <a:lstStyle/>
          <a:p>
            <a:fld id="{592DE21D-E23C-49F1-A0E5-CF4A6CEA8550}" type="slidenum">
              <a:rPr lang="pl-PL" smtClean="0"/>
              <a:pPr/>
              <a:t>‹#›</a:t>
            </a:fld>
            <a:endParaRPr lang="pl-PL"/>
          </a:p>
        </p:txBody>
      </p:sp>
    </p:spTree>
    <p:extLst>
      <p:ext uri="{BB962C8B-B14F-4D97-AF65-F5344CB8AC3E}">
        <p14:creationId xmlns:p14="http://schemas.microsoft.com/office/powerpoint/2010/main" val="3807653331"/>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A4598B-CAA4-4AC2-A22C-41900C91F5C0}" type="datetime1">
              <a:rPr lang="pl-PL" smtClean="0"/>
              <a:t>28.11.2024</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a:t>ZESPÓŁ SZKÓŁ EKONOMICZNYCH NR 1 W KRAKOWIE   </a:t>
            </a: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DE21D-E23C-49F1-A0E5-CF4A6CEA8550}" type="slidenum">
              <a:rPr lang="pl-PL" smtClean="0"/>
              <a:pPr/>
              <a:t>‹#›</a:t>
            </a:fld>
            <a:endParaRPr lang="pl-PL"/>
          </a:p>
        </p:txBody>
      </p:sp>
    </p:spTree>
    <p:extLst>
      <p:ext uri="{BB962C8B-B14F-4D97-AF65-F5344CB8AC3E}">
        <p14:creationId xmlns:p14="http://schemas.microsoft.com/office/powerpoint/2010/main" val="1722584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3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g"/></Relationships>
</file>

<file path=ppt/slides/_rels/slide3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g"/></Relationships>
</file>

<file path=ppt/slides/_rels/slide47.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4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s://zse1.edu.pl/wojewodzki-turniej-siatkowki-dziewczat/" TargetMode="External"/><Relationship Id="rId1" Type="http://schemas.openxmlformats.org/officeDocument/2006/relationships/slideLayout" Target="../slideLayouts/slideLayout4.xml"/><Relationship Id="rId5" Type="http://schemas.openxmlformats.org/officeDocument/2006/relationships/image" Target="../media/image136.jpg"/><Relationship Id="rId4" Type="http://schemas.openxmlformats.org/officeDocument/2006/relationships/image" Target="../media/image135.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5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5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jpeg"/></Relationships>
</file>

<file path=ppt/slides/_rels/slide5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5.jpg"/><Relationship Id="rId4" Type="http://schemas.openxmlformats.org/officeDocument/2006/relationships/image" Target="../media/image164.jpg"/></Relationships>
</file>

<file path=ppt/slides/_rels/slide63.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jpg"/></Relationships>
</file>

<file path=ppt/slides/_rels/slide66.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gif"/><Relationship Id="rId1" Type="http://schemas.openxmlformats.org/officeDocument/2006/relationships/slideLayout" Target="../slideLayouts/slideLayout2.xml"/><Relationship Id="rId4" Type="http://schemas.openxmlformats.org/officeDocument/2006/relationships/image" Target="../media/image175.jpg"/></Relationships>
</file>

<file path=ppt/slides/_rels/slide6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6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5" Type="http://schemas.openxmlformats.org/officeDocument/2006/relationships/image" Target="../media/image183.jpeg"/><Relationship Id="rId4" Type="http://schemas.openxmlformats.org/officeDocument/2006/relationships/image" Target="../media/image182.jpeg"/></Relationships>
</file>

<file path=ppt/slides/_rels/slide69.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71.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 Id="rId5" Type="http://schemas.openxmlformats.org/officeDocument/2006/relationships/image" Target="../media/image193.jpeg"/><Relationship Id="rId4" Type="http://schemas.openxmlformats.org/officeDocument/2006/relationships/image" Target="../media/image192.jpeg"/></Relationships>
</file>

<file path=ppt/slides/_rels/slide7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 Id="rId4" Type="http://schemas.openxmlformats.org/officeDocument/2006/relationships/image" Target="../media/image196.jpg"/></Relationships>
</file>

<file path=ppt/slides/_rels/slide75.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4" Type="http://schemas.openxmlformats.org/officeDocument/2006/relationships/image" Target="../media/image201.jpeg"/></Relationships>
</file>

<file path=ppt/slides/_rels/slide78.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image" Target="../media/image204.png"/><Relationship Id="rId4" Type="http://schemas.openxmlformats.org/officeDocument/2006/relationships/image" Target="../media/image203.jpeg"/></Relationships>
</file>

<file path=ppt/slides/_rels/slide79.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image" Target="../media/image208.jpg"/><Relationship Id="rId1" Type="http://schemas.openxmlformats.org/officeDocument/2006/relationships/slideLayout" Target="../slideLayouts/slideLayout2.xml"/><Relationship Id="rId4" Type="http://schemas.openxmlformats.org/officeDocument/2006/relationships/image" Target="../media/image210.jpg"/></Relationships>
</file>

<file path=ppt/slides/_rels/slide8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13.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124744"/>
            <a:ext cx="7772400" cy="2475706"/>
          </a:xfrm>
        </p:spPr>
        <p:txBody>
          <a:bodyPr>
            <a:normAutofit fontScale="90000"/>
          </a:bodyPr>
          <a:lstStyle/>
          <a:p>
            <a:r>
              <a:rPr lang="pl-PL" b="1" dirty="0">
                <a:latin typeface="Times New Roman" panose="02020603050405020304" pitchFamily="18" charset="0"/>
                <a:cs typeface="Times New Roman" panose="02020603050405020304" pitchFamily="18" charset="0"/>
              </a:rPr>
              <a:t>ZESPÓŁ SZKÓŁ </a:t>
            </a:r>
            <a:br>
              <a:rPr lang="pl-PL" b="1" dirty="0">
                <a:latin typeface="Times New Roman" panose="02020603050405020304" pitchFamily="18" charset="0"/>
                <a:cs typeface="Times New Roman" panose="02020603050405020304" pitchFamily="18" charset="0"/>
              </a:rPr>
            </a:br>
            <a:r>
              <a:rPr lang="pl-PL" b="1" dirty="0">
                <a:latin typeface="Times New Roman" panose="02020603050405020304" pitchFamily="18" charset="0"/>
                <a:cs typeface="Times New Roman" panose="02020603050405020304" pitchFamily="18" charset="0"/>
              </a:rPr>
              <a:t>EKONOMICZNYCH NR 1</a:t>
            </a:r>
            <a:br>
              <a:rPr lang="pl-PL" b="1" dirty="0">
                <a:latin typeface="Times New Roman" panose="02020603050405020304" pitchFamily="18" charset="0"/>
                <a:cs typeface="Times New Roman" panose="02020603050405020304" pitchFamily="18" charset="0"/>
              </a:rPr>
            </a:br>
            <a:r>
              <a:rPr lang="pl-PL" sz="3600" dirty="0">
                <a:latin typeface="Times New Roman" panose="02020603050405020304" pitchFamily="18" charset="0"/>
                <a:cs typeface="Times New Roman" panose="02020603050405020304" pitchFamily="18" charset="0"/>
              </a:rPr>
              <a:t>BRANŻA </a:t>
            </a:r>
            <a:br>
              <a:rPr lang="pl-PL" sz="3600" dirty="0">
                <a:latin typeface="Times New Roman" panose="02020603050405020304" pitchFamily="18" charset="0"/>
                <a:cs typeface="Times New Roman" panose="02020603050405020304" pitchFamily="18" charset="0"/>
              </a:rPr>
            </a:br>
            <a:r>
              <a:rPr lang="pl-PL" sz="3600" dirty="0">
                <a:latin typeface="Times New Roman" panose="02020603050405020304" pitchFamily="18" charset="0"/>
                <a:cs typeface="Times New Roman" panose="02020603050405020304" pitchFamily="18" charset="0"/>
              </a:rPr>
              <a:t>ADMINISTRACYJNO-USŁUGOWA</a:t>
            </a:r>
          </a:p>
        </p:txBody>
      </p:sp>
      <p:sp>
        <p:nvSpPr>
          <p:cNvPr id="3" name="Podtytuł 2"/>
          <p:cNvSpPr>
            <a:spLocks noGrp="1"/>
          </p:cNvSpPr>
          <p:nvPr>
            <p:ph type="subTitle" idx="1"/>
          </p:nvPr>
        </p:nvSpPr>
        <p:spPr>
          <a:xfrm>
            <a:off x="1371600" y="3944951"/>
            <a:ext cx="6400800" cy="1752600"/>
          </a:xfrm>
        </p:spPr>
        <p:txBody>
          <a:bodyPr>
            <a:normAutofit fontScale="25000" lnSpcReduction="20000"/>
          </a:bodyPr>
          <a:lstStyle/>
          <a:p>
            <a:endParaRPr lang="pl-PL" sz="2400" dirty="0">
              <a:solidFill>
                <a:schemeClr val="tx1">
                  <a:lumMod val="85000"/>
                  <a:lumOff val="15000"/>
                </a:schemeClr>
              </a:solidFill>
              <a:latin typeface="Segoe Script" pitchFamily="34" charset="0"/>
            </a:endParaRPr>
          </a:p>
          <a:p>
            <a:r>
              <a:rPr lang="pl-PL" sz="12800" dirty="0">
                <a:solidFill>
                  <a:schemeClr val="tx1">
                    <a:lumMod val="85000"/>
                    <a:lumOff val="15000"/>
                  </a:schemeClr>
                </a:solidFill>
                <a:latin typeface="Times New Roman" panose="02020603050405020304" pitchFamily="18" charset="0"/>
                <a:cs typeface="Times New Roman" panose="02020603050405020304" pitchFamily="18" charset="0"/>
              </a:rPr>
              <a:t>31-113 KRAKÓW </a:t>
            </a:r>
          </a:p>
          <a:p>
            <a:r>
              <a:rPr lang="pl-PL" sz="12800" dirty="0">
                <a:solidFill>
                  <a:schemeClr val="tx1">
                    <a:lumMod val="85000"/>
                    <a:lumOff val="15000"/>
                  </a:schemeClr>
                </a:solidFill>
                <a:latin typeface="Times New Roman" panose="02020603050405020304" pitchFamily="18" charset="0"/>
                <a:cs typeface="Times New Roman" panose="02020603050405020304" pitchFamily="18" charset="0"/>
              </a:rPr>
              <a:t>UL. KAPUCYŃSKA 2</a:t>
            </a:r>
          </a:p>
          <a:p>
            <a:r>
              <a:rPr lang="pl-PL" sz="12800" dirty="0">
                <a:solidFill>
                  <a:schemeClr val="tx1">
                    <a:lumMod val="85000"/>
                    <a:lumOff val="15000"/>
                  </a:schemeClr>
                </a:solidFill>
                <a:latin typeface="Times New Roman" panose="02020603050405020304" pitchFamily="18" charset="0"/>
                <a:cs typeface="Times New Roman" panose="02020603050405020304" pitchFamily="18" charset="0"/>
              </a:rPr>
              <a:t>www.zse1.edu.pl</a:t>
            </a:r>
          </a:p>
          <a:p>
            <a:endParaRPr lang="pl-PL" dirty="0"/>
          </a:p>
        </p:txBody>
      </p:sp>
      <p:pic>
        <p:nvPicPr>
          <p:cNvPr id="4" name="Obraz 3">
            <a:extLst>
              <a:ext uri="{FF2B5EF4-FFF2-40B4-BE49-F238E27FC236}">
                <a16:creationId xmlns:a16="http://schemas.microsoft.com/office/drawing/2014/main" id="{49C9A485-434F-4962-973D-BFA1B4A8D8B7}"/>
              </a:ext>
            </a:extLst>
          </p:cNvPr>
          <p:cNvPicPr>
            <a:picLocks noChangeAspect="1"/>
          </p:cNvPicPr>
          <p:nvPr/>
        </p:nvPicPr>
        <p:blipFill>
          <a:blip r:embed="rId4"/>
          <a:stretch>
            <a:fillRect/>
          </a:stretch>
        </p:blipFill>
        <p:spPr>
          <a:xfrm>
            <a:off x="6599970" y="4293096"/>
            <a:ext cx="2344860" cy="2376264"/>
          </a:xfrm>
          <a:prstGeom prst="rect">
            <a:avLst/>
          </a:prstGeom>
          <a:ln>
            <a:noFill/>
          </a:ln>
          <a:effectLst>
            <a:outerShdw blurRad="292100" dist="139700" dir="2700000" algn="tl" rotWithShape="0">
              <a:srgbClr val="333333">
                <a:alpha val="65000"/>
              </a:srgbClr>
            </a:outerShdw>
          </a:effectLst>
        </p:spPr>
      </p:pic>
      <p:grpSp>
        <p:nvGrpSpPr>
          <p:cNvPr id="5" name="Group 282">
            <a:extLst>
              <a:ext uri="{FF2B5EF4-FFF2-40B4-BE49-F238E27FC236}">
                <a16:creationId xmlns:a16="http://schemas.microsoft.com/office/drawing/2014/main" id="{924AA29C-531A-4B5E-98F6-C79DCB16D5F9}"/>
              </a:ext>
            </a:extLst>
          </p:cNvPr>
          <p:cNvGrpSpPr/>
          <p:nvPr/>
        </p:nvGrpSpPr>
        <p:grpSpPr>
          <a:xfrm>
            <a:off x="199170" y="4293096"/>
            <a:ext cx="2500622" cy="2376264"/>
            <a:chOff x="0" y="-4063"/>
            <a:chExt cx="8612875" cy="10091927"/>
          </a:xfrm>
        </p:grpSpPr>
        <p:sp>
          <p:nvSpPr>
            <p:cNvPr id="6" name="Rectangle 6">
              <a:extLst>
                <a:ext uri="{FF2B5EF4-FFF2-40B4-BE49-F238E27FC236}">
                  <a16:creationId xmlns:a16="http://schemas.microsoft.com/office/drawing/2014/main" id="{6D0A42FC-DAEC-4FE3-AC54-538A0AB13923}"/>
                </a:ext>
              </a:extLst>
            </p:cNvPr>
            <p:cNvSpPr/>
            <p:nvPr/>
          </p:nvSpPr>
          <p:spPr>
            <a:xfrm>
              <a:off x="3474720" y="152553"/>
              <a:ext cx="41148" cy="247436"/>
            </a:xfrm>
            <a:prstGeom prst="rect">
              <a:avLst/>
            </a:prstGeom>
            <a:ln>
              <a:noFill/>
            </a:ln>
          </p:spPr>
          <p:txBody>
            <a:bodyPr vert="horz" lIns="0" tIns="0" rIns="0" bIns="0" rtlCol="0">
              <a:noAutofit/>
            </a:bodyPr>
            <a:lstStyle/>
            <a:p>
              <a:pPr>
                <a:lnSpc>
                  <a:spcPct val="107000"/>
                </a:lnSpc>
                <a:spcAft>
                  <a:spcPts val="800"/>
                </a:spcAft>
              </a:pPr>
              <a:r>
                <a:rPr lang="pl-PL" sz="1200">
                  <a:solidFill>
                    <a:srgbClr val="000000"/>
                  </a:solidFill>
                  <a:effectLst/>
                  <a:latin typeface="Times New Roman" panose="02020603050405020304" pitchFamily="18" charset="0"/>
                  <a:ea typeface="Times New Roman" panose="02020603050405020304" pitchFamily="18" charset="0"/>
                </a:rPr>
                <a:t> </a:t>
              </a:r>
              <a:endParaRPr lang="pl-PL" sz="1100">
                <a:solidFill>
                  <a:srgbClr val="000000"/>
                </a:solidFill>
                <a:effectLst/>
                <a:latin typeface="Calibri" panose="020F0502020204030204" pitchFamily="34" charset="0"/>
                <a:ea typeface="Calibri" panose="020F0502020204030204" pitchFamily="34" charset="0"/>
              </a:endParaRPr>
            </a:p>
          </p:txBody>
        </p:sp>
        <p:sp>
          <p:nvSpPr>
            <p:cNvPr id="7" name="Rectangle 7">
              <a:extLst>
                <a:ext uri="{FF2B5EF4-FFF2-40B4-BE49-F238E27FC236}">
                  <a16:creationId xmlns:a16="http://schemas.microsoft.com/office/drawing/2014/main" id="{8EDE2600-DB9D-4F09-A381-1DC867820C65}"/>
                </a:ext>
              </a:extLst>
            </p:cNvPr>
            <p:cNvSpPr/>
            <p:nvPr/>
          </p:nvSpPr>
          <p:spPr>
            <a:xfrm>
              <a:off x="438912" y="454477"/>
              <a:ext cx="8173963" cy="576526"/>
            </a:xfrm>
            <a:prstGeom prst="rect">
              <a:avLst/>
            </a:prstGeom>
            <a:ln>
              <a:noFill/>
            </a:ln>
          </p:spPr>
          <p:txBody>
            <a:bodyPr vert="horz" lIns="0" tIns="0" rIns="0" bIns="0" rtlCol="0">
              <a:noAutofit/>
            </a:bodyPr>
            <a:lstStyle/>
            <a:p>
              <a:pPr>
                <a:lnSpc>
                  <a:spcPct val="107000"/>
                </a:lnSpc>
                <a:spcAft>
                  <a:spcPts val="800"/>
                </a:spcAft>
              </a:pPr>
              <a:r>
                <a:rPr lang="pl-PL" sz="2800" spc="-115" dirty="0">
                  <a:solidFill>
                    <a:srgbClr val="000000"/>
                  </a:solidFill>
                  <a:effectLst/>
                  <a:latin typeface="Times New Roman" panose="02020603050405020304" pitchFamily="18" charset="0"/>
                  <a:ea typeface="Times New Roman" panose="02020603050405020304" pitchFamily="18" charset="0"/>
                </a:rPr>
                <a:t> </a:t>
              </a:r>
              <a:endParaRPr lang="pl-PL" sz="1100" dirty="0">
                <a:solidFill>
                  <a:srgbClr val="000000"/>
                </a:solidFill>
                <a:effectLst/>
                <a:latin typeface="Calibri" panose="020F0502020204030204" pitchFamily="34" charset="0"/>
                <a:ea typeface="Calibri" panose="020F0502020204030204" pitchFamily="34" charset="0"/>
              </a:endParaRPr>
            </a:p>
          </p:txBody>
        </p:sp>
        <p:sp>
          <p:nvSpPr>
            <p:cNvPr id="9" name="Rectangle 9">
              <a:extLst>
                <a:ext uri="{FF2B5EF4-FFF2-40B4-BE49-F238E27FC236}">
                  <a16:creationId xmlns:a16="http://schemas.microsoft.com/office/drawing/2014/main" id="{2FFC3E09-4097-4283-97CF-270A00E4EC99}"/>
                </a:ext>
              </a:extLst>
            </p:cNvPr>
            <p:cNvSpPr/>
            <p:nvPr/>
          </p:nvSpPr>
          <p:spPr>
            <a:xfrm>
              <a:off x="6541008" y="1114197"/>
              <a:ext cx="41148" cy="247436"/>
            </a:xfrm>
            <a:prstGeom prst="rect">
              <a:avLst/>
            </a:prstGeom>
            <a:ln>
              <a:noFill/>
            </a:ln>
          </p:spPr>
          <p:txBody>
            <a:bodyPr vert="horz" lIns="0" tIns="0" rIns="0" bIns="0" rtlCol="0">
              <a:noAutofit/>
            </a:bodyPr>
            <a:lstStyle/>
            <a:p>
              <a:pPr>
                <a:lnSpc>
                  <a:spcPct val="107000"/>
                </a:lnSpc>
                <a:spcAft>
                  <a:spcPts val="800"/>
                </a:spcAft>
              </a:pPr>
              <a:r>
                <a:rPr lang="pl-PL" sz="1200">
                  <a:solidFill>
                    <a:srgbClr val="000000"/>
                  </a:solidFill>
                  <a:effectLst/>
                  <a:latin typeface="Times New Roman" panose="02020603050405020304" pitchFamily="18" charset="0"/>
                  <a:ea typeface="Times New Roman" panose="02020603050405020304" pitchFamily="18" charset="0"/>
                </a:rPr>
                <a:t> </a:t>
              </a:r>
              <a:endParaRPr lang="pl-PL" sz="1100">
                <a:solidFill>
                  <a:srgbClr val="000000"/>
                </a:solidFill>
                <a:effectLst/>
                <a:latin typeface="Calibri" panose="020F0502020204030204" pitchFamily="34" charset="0"/>
                <a:ea typeface="Calibri" panose="020F0502020204030204" pitchFamily="34" charset="0"/>
              </a:endParaRPr>
            </a:p>
          </p:txBody>
        </p:sp>
        <p:sp>
          <p:nvSpPr>
            <p:cNvPr id="11" name="Rectangle 11">
              <a:extLst>
                <a:ext uri="{FF2B5EF4-FFF2-40B4-BE49-F238E27FC236}">
                  <a16:creationId xmlns:a16="http://schemas.microsoft.com/office/drawing/2014/main" id="{B40AA609-94DB-48DE-B0D0-06F4A84C14C3}"/>
                </a:ext>
              </a:extLst>
            </p:cNvPr>
            <p:cNvSpPr/>
            <p:nvPr/>
          </p:nvSpPr>
          <p:spPr>
            <a:xfrm>
              <a:off x="6800088" y="8817349"/>
              <a:ext cx="50675" cy="184390"/>
            </a:xfrm>
            <a:prstGeom prst="rect">
              <a:avLst/>
            </a:prstGeom>
            <a:ln>
              <a:noFill/>
            </a:ln>
          </p:spPr>
          <p:txBody>
            <a:bodyPr vert="horz" lIns="0" tIns="0" rIns="0" bIns="0" rtlCol="0">
              <a:noAutofit/>
            </a:bodyPr>
            <a:lstStyle/>
            <a:p>
              <a:pPr>
                <a:lnSpc>
                  <a:spcPct val="107000"/>
                </a:lnSpc>
                <a:spcAft>
                  <a:spcPts val="800"/>
                </a:spcAft>
              </a:pPr>
              <a:r>
                <a:rPr lang="pl-PL" sz="1200">
                  <a:solidFill>
                    <a:srgbClr val="000000"/>
                  </a:solidFill>
                  <a:effectLst/>
                  <a:latin typeface="Times New Roman" panose="02020603050405020304" pitchFamily="18" charset="0"/>
                  <a:ea typeface="Times New Roman" panose="02020603050405020304" pitchFamily="18" charset="0"/>
                </a:rPr>
                <a:t> </a:t>
              </a:r>
              <a:endParaRPr lang="pl-PL" sz="1100">
                <a:solidFill>
                  <a:srgbClr val="000000"/>
                </a:solidFill>
                <a:effectLst/>
                <a:latin typeface="Calibri" panose="020F0502020204030204" pitchFamily="34" charset="0"/>
                <a:ea typeface="Calibri" panose="020F0502020204030204" pitchFamily="34" charset="0"/>
              </a:endParaRPr>
            </a:p>
          </p:txBody>
        </p:sp>
        <p:pic>
          <p:nvPicPr>
            <p:cNvPr id="13" name="Picture 14">
              <a:extLst>
                <a:ext uri="{FF2B5EF4-FFF2-40B4-BE49-F238E27FC236}">
                  <a16:creationId xmlns:a16="http://schemas.microsoft.com/office/drawing/2014/main" id="{746448C6-56D8-459D-BC53-6B45CE81FE81}"/>
                </a:ext>
              </a:extLst>
            </p:cNvPr>
            <p:cNvPicPr/>
            <p:nvPr/>
          </p:nvPicPr>
          <p:blipFill>
            <a:blip r:embed="rId5"/>
            <a:stretch>
              <a:fillRect/>
            </a:stretch>
          </p:blipFill>
          <p:spPr>
            <a:xfrm>
              <a:off x="152400" y="2273809"/>
              <a:ext cx="6646164" cy="3323844"/>
            </a:xfrm>
            <a:prstGeom prst="rect">
              <a:avLst/>
            </a:prstGeom>
          </p:spPr>
        </p:pic>
        <p:pic>
          <p:nvPicPr>
            <p:cNvPr id="14" name="Picture 16">
              <a:extLst>
                <a:ext uri="{FF2B5EF4-FFF2-40B4-BE49-F238E27FC236}">
                  <a16:creationId xmlns:a16="http://schemas.microsoft.com/office/drawing/2014/main" id="{BAEF8A40-870E-4D04-83E6-98F8DB44A069}"/>
                </a:ext>
              </a:extLst>
            </p:cNvPr>
            <p:cNvPicPr/>
            <p:nvPr/>
          </p:nvPicPr>
          <p:blipFill>
            <a:blip r:embed="rId6"/>
            <a:stretch>
              <a:fillRect/>
            </a:stretch>
          </p:blipFill>
          <p:spPr>
            <a:xfrm>
              <a:off x="152400" y="5597654"/>
              <a:ext cx="6646164" cy="3322320"/>
            </a:xfrm>
            <a:prstGeom prst="rect">
              <a:avLst/>
            </a:prstGeom>
          </p:spPr>
        </p:pic>
        <p:sp>
          <p:nvSpPr>
            <p:cNvPr id="15" name="Shape 338">
              <a:extLst>
                <a:ext uri="{FF2B5EF4-FFF2-40B4-BE49-F238E27FC236}">
                  <a16:creationId xmlns:a16="http://schemas.microsoft.com/office/drawing/2014/main" id="{7959C763-B3D0-4EA3-8377-C938359D1A64}"/>
                </a:ext>
              </a:extLst>
            </p:cNvPr>
            <p:cNvSpPr/>
            <p:nvPr/>
          </p:nvSpPr>
          <p:spPr>
            <a:xfrm>
              <a:off x="0" y="0"/>
              <a:ext cx="9144" cy="18288"/>
            </a:xfrm>
            <a:custGeom>
              <a:avLst/>
              <a:gdLst/>
              <a:ahLst/>
              <a:cxnLst/>
              <a:rect l="0" t="0" r="0" b="0"/>
              <a:pathLst>
                <a:path w="9144" h="18288">
                  <a:moveTo>
                    <a:pt x="0" y="0"/>
                  </a:moveTo>
                  <a:lnTo>
                    <a:pt x="9144" y="0"/>
                  </a:lnTo>
                  <a:lnTo>
                    <a:pt x="9144" y="18288"/>
                  </a:lnTo>
                  <a:lnTo>
                    <a:pt x="0" y="18288"/>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16" name="Shape 339">
              <a:extLst>
                <a:ext uri="{FF2B5EF4-FFF2-40B4-BE49-F238E27FC236}">
                  <a16:creationId xmlns:a16="http://schemas.microsoft.com/office/drawing/2014/main" id="{9748D277-3633-404A-AF79-163771607E99}"/>
                </a:ext>
              </a:extLst>
            </p:cNvPr>
            <p:cNvSpPr/>
            <p:nvPr/>
          </p:nvSpPr>
          <p:spPr>
            <a:xfrm>
              <a:off x="0" y="0"/>
              <a:ext cx="18288" cy="9144"/>
            </a:xfrm>
            <a:custGeom>
              <a:avLst/>
              <a:gdLst/>
              <a:ahLst/>
              <a:cxnLst/>
              <a:rect l="0" t="0" r="0" b="0"/>
              <a:pathLst>
                <a:path w="18288" h="9144">
                  <a:moveTo>
                    <a:pt x="0" y="0"/>
                  </a:moveTo>
                  <a:lnTo>
                    <a:pt x="18288" y="0"/>
                  </a:lnTo>
                  <a:lnTo>
                    <a:pt x="18288"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17" name="Shape 340">
              <a:extLst>
                <a:ext uri="{FF2B5EF4-FFF2-40B4-BE49-F238E27FC236}">
                  <a16:creationId xmlns:a16="http://schemas.microsoft.com/office/drawing/2014/main" id="{7D2D59BF-8AED-42AD-BDC8-1B153D12B79B}"/>
                </a:ext>
              </a:extLst>
            </p:cNvPr>
            <p:cNvSpPr/>
            <p:nvPr/>
          </p:nvSpPr>
          <p:spPr>
            <a:xfrm>
              <a:off x="6096" y="6096"/>
              <a:ext cx="9144" cy="12192"/>
            </a:xfrm>
            <a:custGeom>
              <a:avLst/>
              <a:gdLst/>
              <a:ahLst/>
              <a:cxnLst/>
              <a:rect l="0" t="0" r="0" b="0"/>
              <a:pathLst>
                <a:path w="9144" h="12192">
                  <a:moveTo>
                    <a:pt x="0" y="0"/>
                  </a:moveTo>
                  <a:lnTo>
                    <a:pt x="9144" y="0"/>
                  </a:lnTo>
                  <a:lnTo>
                    <a:pt x="9144" y="12192"/>
                  </a:lnTo>
                  <a:lnTo>
                    <a:pt x="0" y="121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pl-PL"/>
            </a:p>
          </p:txBody>
        </p:sp>
        <p:sp>
          <p:nvSpPr>
            <p:cNvPr id="18" name="Shape 341">
              <a:extLst>
                <a:ext uri="{FF2B5EF4-FFF2-40B4-BE49-F238E27FC236}">
                  <a16:creationId xmlns:a16="http://schemas.microsoft.com/office/drawing/2014/main" id="{CD9FF658-5915-475E-B8CD-ADD42C073035}"/>
                </a:ext>
              </a:extLst>
            </p:cNvPr>
            <p:cNvSpPr/>
            <p:nvPr/>
          </p:nvSpPr>
          <p:spPr>
            <a:xfrm>
              <a:off x="6096" y="6096"/>
              <a:ext cx="12192" cy="9144"/>
            </a:xfrm>
            <a:custGeom>
              <a:avLst/>
              <a:gdLst/>
              <a:ahLst/>
              <a:cxnLst/>
              <a:rect l="0" t="0" r="0" b="0"/>
              <a:pathLst>
                <a:path w="12192" h="9144">
                  <a:moveTo>
                    <a:pt x="0" y="0"/>
                  </a:moveTo>
                  <a:lnTo>
                    <a:pt x="12192" y="0"/>
                  </a:lnTo>
                  <a:lnTo>
                    <a:pt x="12192" y="9144"/>
                  </a:lnTo>
                  <a:lnTo>
                    <a:pt x="0" y="914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pl-PL"/>
            </a:p>
          </p:txBody>
        </p:sp>
        <p:sp>
          <p:nvSpPr>
            <p:cNvPr id="19" name="Shape 342">
              <a:extLst>
                <a:ext uri="{FF2B5EF4-FFF2-40B4-BE49-F238E27FC236}">
                  <a16:creationId xmlns:a16="http://schemas.microsoft.com/office/drawing/2014/main" id="{C72407F8-8C6A-4803-8454-72A60B401FC8}"/>
                </a:ext>
              </a:extLst>
            </p:cNvPr>
            <p:cNvSpPr/>
            <p:nvPr/>
          </p:nvSpPr>
          <p:spPr>
            <a:xfrm>
              <a:off x="12192" y="12192"/>
              <a:ext cx="9144" cy="9144"/>
            </a:xfrm>
            <a:custGeom>
              <a:avLst/>
              <a:gdLst/>
              <a:ahLst/>
              <a:cxnLst/>
              <a:rect l="0" t="0" r="0" b="0"/>
              <a:pathLst>
                <a:path w="9144" h="9144">
                  <a:moveTo>
                    <a:pt x="0" y="0"/>
                  </a:moveTo>
                  <a:lnTo>
                    <a:pt x="9144" y="0"/>
                  </a:lnTo>
                  <a:lnTo>
                    <a:pt x="9144"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pic>
          <p:nvPicPr>
            <p:cNvPr id="20" name="Picture 299">
              <a:extLst>
                <a:ext uri="{FF2B5EF4-FFF2-40B4-BE49-F238E27FC236}">
                  <a16:creationId xmlns:a16="http://schemas.microsoft.com/office/drawing/2014/main" id="{8C47451E-3072-4DD6-B2A9-997E324C4A6C}"/>
                </a:ext>
              </a:extLst>
            </p:cNvPr>
            <p:cNvPicPr/>
            <p:nvPr/>
          </p:nvPicPr>
          <p:blipFill>
            <a:blip r:embed="rId7"/>
            <a:stretch>
              <a:fillRect/>
            </a:stretch>
          </p:blipFill>
          <p:spPr>
            <a:xfrm>
              <a:off x="11176" y="-4063"/>
              <a:ext cx="6922009" cy="24384"/>
            </a:xfrm>
            <a:prstGeom prst="rect">
              <a:avLst/>
            </a:prstGeom>
          </p:spPr>
        </p:pic>
        <p:sp>
          <p:nvSpPr>
            <p:cNvPr id="21" name="Shape 343">
              <a:extLst>
                <a:ext uri="{FF2B5EF4-FFF2-40B4-BE49-F238E27FC236}">
                  <a16:creationId xmlns:a16="http://schemas.microsoft.com/office/drawing/2014/main" id="{D31FDECF-4D6B-4F07-AC97-9A7ABA74810C}"/>
                </a:ext>
              </a:extLst>
            </p:cNvPr>
            <p:cNvSpPr/>
            <p:nvPr/>
          </p:nvSpPr>
          <p:spPr>
            <a:xfrm>
              <a:off x="6944868" y="0"/>
              <a:ext cx="9144" cy="18288"/>
            </a:xfrm>
            <a:custGeom>
              <a:avLst/>
              <a:gdLst/>
              <a:ahLst/>
              <a:cxnLst/>
              <a:rect l="0" t="0" r="0" b="0"/>
              <a:pathLst>
                <a:path w="9144" h="18288">
                  <a:moveTo>
                    <a:pt x="0" y="0"/>
                  </a:moveTo>
                  <a:lnTo>
                    <a:pt x="9144" y="0"/>
                  </a:lnTo>
                  <a:lnTo>
                    <a:pt x="9144" y="18288"/>
                  </a:lnTo>
                  <a:lnTo>
                    <a:pt x="0" y="18288"/>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22" name="Shape 344">
              <a:extLst>
                <a:ext uri="{FF2B5EF4-FFF2-40B4-BE49-F238E27FC236}">
                  <a16:creationId xmlns:a16="http://schemas.microsoft.com/office/drawing/2014/main" id="{0BD1B381-FDE8-4C05-A820-112D8EC5C973}"/>
                </a:ext>
              </a:extLst>
            </p:cNvPr>
            <p:cNvSpPr/>
            <p:nvPr/>
          </p:nvSpPr>
          <p:spPr>
            <a:xfrm>
              <a:off x="6932676" y="0"/>
              <a:ext cx="18288" cy="9144"/>
            </a:xfrm>
            <a:custGeom>
              <a:avLst/>
              <a:gdLst/>
              <a:ahLst/>
              <a:cxnLst/>
              <a:rect l="0" t="0" r="0" b="0"/>
              <a:pathLst>
                <a:path w="18288" h="9144">
                  <a:moveTo>
                    <a:pt x="0" y="0"/>
                  </a:moveTo>
                  <a:lnTo>
                    <a:pt x="18288" y="0"/>
                  </a:lnTo>
                  <a:lnTo>
                    <a:pt x="18288"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23" name="Shape 345">
              <a:extLst>
                <a:ext uri="{FF2B5EF4-FFF2-40B4-BE49-F238E27FC236}">
                  <a16:creationId xmlns:a16="http://schemas.microsoft.com/office/drawing/2014/main" id="{235D4289-5565-4969-8713-BAEB4A721BA2}"/>
                </a:ext>
              </a:extLst>
            </p:cNvPr>
            <p:cNvSpPr/>
            <p:nvPr/>
          </p:nvSpPr>
          <p:spPr>
            <a:xfrm>
              <a:off x="6938772" y="6096"/>
              <a:ext cx="9144" cy="12192"/>
            </a:xfrm>
            <a:custGeom>
              <a:avLst/>
              <a:gdLst/>
              <a:ahLst/>
              <a:cxnLst/>
              <a:rect l="0" t="0" r="0" b="0"/>
              <a:pathLst>
                <a:path w="9144" h="12192">
                  <a:moveTo>
                    <a:pt x="0" y="0"/>
                  </a:moveTo>
                  <a:lnTo>
                    <a:pt x="9144" y="0"/>
                  </a:lnTo>
                  <a:lnTo>
                    <a:pt x="9144" y="12192"/>
                  </a:lnTo>
                  <a:lnTo>
                    <a:pt x="0" y="121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pl-PL"/>
            </a:p>
          </p:txBody>
        </p:sp>
        <p:sp>
          <p:nvSpPr>
            <p:cNvPr id="24" name="Shape 346">
              <a:extLst>
                <a:ext uri="{FF2B5EF4-FFF2-40B4-BE49-F238E27FC236}">
                  <a16:creationId xmlns:a16="http://schemas.microsoft.com/office/drawing/2014/main" id="{E36D941D-0621-4851-8B50-D864B1CC58B0}"/>
                </a:ext>
              </a:extLst>
            </p:cNvPr>
            <p:cNvSpPr/>
            <p:nvPr/>
          </p:nvSpPr>
          <p:spPr>
            <a:xfrm>
              <a:off x="6932676" y="6096"/>
              <a:ext cx="12192" cy="9144"/>
            </a:xfrm>
            <a:custGeom>
              <a:avLst/>
              <a:gdLst/>
              <a:ahLst/>
              <a:cxnLst/>
              <a:rect l="0" t="0" r="0" b="0"/>
              <a:pathLst>
                <a:path w="12192" h="9144">
                  <a:moveTo>
                    <a:pt x="0" y="0"/>
                  </a:moveTo>
                  <a:lnTo>
                    <a:pt x="12192" y="0"/>
                  </a:lnTo>
                  <a:lnTo>
                    <a:pt x="12192" y="9144"/>
                  </a:lnTo>
                  <a:lnTo>
                    <a:pt x="0" y="914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pl-PL"/>
            </a:p>
          </p:txBody>
        </p:sp>
        <p:sp>
          <p:nvSpPr>
            <p:cNvPr id="25" name="Shape 347">
              <a:extLst>
                <a:ext uri="{FF2B5EF4-FFF2-40B4-BE49-F238E27FC236}">
                  <a16:creationId xmlns:a16="http://schemas.microsoft.com/office/drawing/2014/main" id="{1C106B19-38BA-4A22-AF55-1471D98D74BE}"/>
                </a:ext>
              </a:extLst>
            </p:cNvPr>
            <p:cNvSpPr/>
            <p:nvPr/>
          </p:nvSpPr>
          <p:spPr>
            <a:xfrm>
              <a:off x="0" y="18288"/>
              <a:ext cx="9144" cy="10046208"/>
            </a:xfrm>
            <a:custGeom>
              <a:avLst/>
              <a:gdLst/>
              <a:ahLst/>
              <a:cxnLst/>
              <a:rect l="0" t="0" r="0" b="0"/>
              <a:pathLst>
                <a:path w="9144" h="10046208">
                  <a:moveTo>
                    <a:pt x="0" y="0"/>
                  </a:moveTo>
                  <a:lnTo>
                    <a:pt x="9144" y="0"/>
                  </a:lnTo>
                  <a:lnTo>
                    <a:pt x="9144" y="10046208"/>
                  </a:lnTo>
                  <a:lnTo>
                    <a:pt x="0" y="10046208"/>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26" name="Shape 348">
              <a:extLst>
                <a:ext uri="{FF2B5EF4-FFF2-40B4-BE49-F238E27FC236}">
                  <a16:creationId xmlns:a16="http://schemas.microsoft.com/office/drawing/2014/main" id="{783DCE4D-8B28-4954-A13D-62B985A64AB3}"/>
                </a:ext>
              </a:extLst>
            </p:cNvPr>
            <p:cNvSpPr/>
            <p:nvPr/>
          </p:nvSpPr>
          <p:spPr>
            <a:xfrm>
              <a:off x="6932676" y="12192"/>
              <a:ext cx="9144" cy="9144"/>
            </a:xfrm>
            <a:custGeom>
              <a:avLst/>
              <a:gdLst/>
              <a:ahLst/>
              <a:cxnLst/>
              <a:rect l="0" t="0" r="0" b="0"/>
              <a:pathLst>
                <a:path w="9144" h="9144">
                  <a:moveTo>
                    <a:pt x="0" y="0"/>
                  </a:moveTo>
                  <a:lnTo>
                    <a:pt x="9144" y="0"/>
                  </a:lnTo>
                  <a:lnTo>
                    <a:pt x="9144"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27" name="Shape 349">
              <a:extLst>
                <a:ext uri="{FF2B5EF4-FFF2-40B4-BE49-F238E27FC236}">
                  <a16:creationId xmlns:a16="http://schemas.microsoft.com/office/drawing/2014/main" id="{2278E84B-8057-4E02-A47D-906A9228963C}"/>
                </a:ext>
              </a:extLst>
            </p:cNvPr>
            <p:cNvSpPr/>
            <p:nvPr/>
          </p:nvSpPr>
          <p:spPr>
            <a:xfrm>
              <a:off x="6096" y="18288"/>
              <a:ext cx="9144" cy="10046208"/>
            </a:xfrm>
            <a:custGeom>
              <a:avLst/>
              <a:gdLst/>
              <a:ahLst/>
              <a:cxnLst/>
              <a:rect l="0" t="0" r="0" b="0"/>
              <a:pathLst>
                <a:path w="9144" h="10046208">
                  <a:moveTo>
                    <a:pt x="0" y="0"/>
                  </a:moveTo>
                  <a:lnTo>
                    <a:pt x="9144" y="0"/>
                  </a:lnTo>
                  <a:lnTo>
                    <a:pt x="9144" y="10046208"/>
                  </a:lnTo>
                  <a:lnTo>
                    <a:pt x="0" y="10046208"/>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pl-PL"/>
            </a:p>
          </p:txBody>
        </p:sp>
        <p:sp>
          <p:nvSpPr>
            <p:cNvPr id="28" name="Shape 350">
              <a:extLst>
                <a:ext uri="{FF2B5EF4-FFF2-40B4-BE49-F238E27FC236}">
                  <a16:creationId xmlns:a16="http://schemas.microsoft.com/office/drawing/2014/main" id="{FE3F11DE-AE0C-468C-9C54-F6A970DDC171}"/>
                </a:ext>
              </a:extLst>
            </p:cNvPr>
            <p:cNvSpPr/>
            <p:nvPr/>
          </p:nvSpPr>
          <p:spPr>
            <a:xfrm>
              <a:off x="6944868" y="18288"/>
              <a:ext cx="9144" cy="10046208"/>
            </a:xfrm>
            <a:custGeom>
              <a:avLst/>
              <a:gdLst/>
              <a:ahLst/>
              <a:cxnLst/>
              <a:rect l="0" t="0" r="0" b="0"/>
              <a:pathLst>
                <a:path w="9144" h="10046208">
                  <a:moveTo>
                    <a:pt x="0" y="0"/>
                  </a:moveTo>
                  <a:lnTo>
                    <a:pt x="9144" y="0"/>
                  </a:lnTo>
                  <a:lnTo>
                    <a:pt x="9144" y="10046208"/>
                  </a:lnTo>
                  <a:lnTo>
                    <a:pt x="0" y="10046208"/>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29" name="Shape 351">
              <a:extLst>
                <a:ext uri="{FF2B5EF4-FFF2-40B4-BE49-F238E27FC236}">
                  <a16:creationId xmlns:a16="http://schemas.microsoft.com/office/drawing/2014/main" id="{846E6F4A-BB7B-4D48-B2F6-EDFAAFA8DC30}"/>
                </a:ext>
              </a:extLst>
            </p:cNvPr>
            <p:cNvSpPr/>
            <p:nvPr/>
          </p:nvSpPr>
          <p:spPr>
            <a:xfrm>
              <a:off x="12192" y="18288"/>
              <a:ext cx="9144" cy="10046208"/>
            </a:xfrm>
            <a:custGeom>
              <a:avLst/>
              <a:gdLst/>
              <a:ahLst/>
              <a:cxnLst/>
              <a:rect l="0" t="0" r="0" b="0"/>
              <a:pathLst>
                <a:path w="9144" h="10046208">
                  <a:moveTo>
                    <a:pt x="0" y="0"/>
                  </a:moveTo>
                  <a:lnTo>
                    <a:pt x="9144" y="0"/>
                  </a:lnTo>
                  <a:lnTo>
                    <a:pt x="9144" y="10046208"/>
                  </a:lnTo>
                  <a:lnTo>
                    <a:pt x="0" y="10046208"/>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30" name="Shape 352">
              <a:extLst>
                <a:ext uri="{FF2B5EF4-FFF2-40B4-BE49-F238E27FC236}">
                  <a16:creationId xmlns:a16="http://schemas.microsoft.com/office/drawing/2014/main" id="{2E691291-173F-43DB-B18C-92AC472B31D3}"/>
                </a:ext>
              </a:extLst>
            </p:cNvPr>
            <p:cNvSpPr/>
            <p:nvPr/>
          </p:nvSpPr>
          <p:spPr>
            <a:xfrm>
              <a:off x="6938772" y="18288"/>
              <a:ext cx="9144" cy="10046208"/>
            </a:xfrm>
            <a:custGeom>
              <a:avLst/>
              <a:gdLst/>
              <a:ahLst/>
              <a:cxnLst/>
              <a:rect l="0" t="0" r="0" b="0"/>
              <a:pathLst>
                <a:path w="9144" h="10046208">
                  <a:moveTo>
                    <a:pt x="0" y="0"/>
                  </a:moveTo>
                  <a:lnTo>
                    <a:pt x="9144" y="0"/>
                  </a:lnTo>
                  <a:lnTo>
                    <a:pt x="9144" y="10046208"/>
                  </a:lnTo>
                  <a:lnTo>
                    <a:pt x="0" y="10046208"/>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pl-PL"/>
            </a:p>
          </p:txBody>
        </p:sp>
        <p:sp>
          <p:nvSpPr>
            <p:cNvPr id="31" name="Shape 353">
              <a:extLst>
                <a:ext uri="{FF2B5EF4-FFF2-40B4-BE49-F238E27FC236}">
                  <a16:creationId xmlns:a16="http://schemas.microsoft.com/office/drawing/2014/main" id="{B3D700DC-5682-4B6E-9169-8F6A6C5C99A9}"/>
                </a:ext>
              </a:extLst>
            </p:cNvPr>
            <p:cNvSpPr/>
            <p:nvPr/>
          </p:nvSpPr>
          <p:spPr>
            <a:xfrm>
              <a:off x="0" y="10064496"/>
              <a:ext cx="9144" cy="18289"/>
            </a:xfrm>
            <a:custGeom>
              <a:avLst/>
              <a:gdLst/>
              <a:ahLst/>
              <a:cxnLst/>
              <a:rect l="0" t="0" r="0" b="0"/>
              <a:pathLst>
                <a:path w="9144" h="18289">
                  <a:moveTo>
                    <a:pt x="0" y="0"/>
                  </a:moveTo>
                  <a:lnTo>
                    <a:pt x="9144" y="0"/>
                  </a:lnTo>
                  <a:lnTo>
                    <a:pt x="9144" y="18289"/>
                  </a:lnTo>
                  <a:lnTo>
                    <a:pt x="0" y="18289"/>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32" name="Shape 354">
              <a:extLst>
                <a:ext uri="{FF2B5EF4-FFF2-40B4-BE49-F238E27FC236}">
                  <a16:creationId xmlns:a16="http://schemas.microsoft.com/office/drawing/2014/main" id="{EC4D02E1-45E1-4AD9-A4F4-AEC796CC55A3}"/>
                </a:ext>
              </a:extLst>
            </p:cNvPr>
            <p:cNvSpPr/>
            <p:nvPr/>
          </p:nvSpPr>
          <p:spPr>
            <a:xfrm>
              <a:off x="6932676" y="18288"/>
              <a:ext cx="9144" cy="10046208"/>
            </a:xfrm>
            <a:custGeom>
              <a:avLst/>
              <a:gdLst/>
              <a:ahLst/>
              <a:cxnLst/>
              <a:rect l="0" t="0" r="0" b="0"/>
              <a:pathLst>
                <a:path w="9144" h="10046208">
                  <a:moveTo>
                    <a:pt x="0" y="0"/>
                  </a:moveTo>
                  <a:lnTo>
                    <a:pt x="9144" y="0"/>
                  </a:lnTo>
                  <a:lnTo>
                    <a:pt x="9144" y="10046208"/>
                  </a:lnTo>
                  <a:lnTo>
                    <a:pt x="0" y="10046208"/>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33" name="Shape 355">
              <a:extLst>
                <a:ext uri="{FF2B5EF4-FFF2-40B4-BE49-F238E27FC236}">
                  <a16:creationId xmlns:a16="http://schemas.microsoft.com/office/drawing/2014/main" id="{7A663C48-16E0-4B65-8450-4E7CAE7EE553}"/>
                </a:ext>
              </a:extLst>
            </p:cNvPr>
            <p:cNvSpPr/>
            <p:nvPr/>
          </p:nvSpPr>
          <p:spPr>
            <a:xfrm>
              <a:off x="0" y="10076689"/>
              <a:ext cx="18288" cy="9144"/>
            </a:xfrm>
            <a:custGeom>
              <a:avLst/>
              <a:gdLst/>
              <a:ahLst/>
              <a:cxnLst/>
              <a:rect l="0" t="0" r="0" b="0"/>
              <a:pathLst>
                <a:path w="18288" h="9144">
                  <a:moveTo>
                    <a:pt x="0" y="0"/>
                  </a:moveTo>
                  <a:lnTo>
                    <a:pt x="18288" y="0"/>
                  </a:lnTo>
                  <a:lnTo>
                    <a:pt x="18288"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34" name="Shape 356">
              <a:extLst>
                <a:ext uri="{FF2B5EF4-FFF2-40B4-BE49-F238E27FC236}">
                  <a16:creationId xmlns:a16="http://schemas.microsoft.com/office/drawing/2014/main" id="{21806B2E-C310-4A00-9E47-57F97A3477F4}"/>
                </a:ext>
              </a:extLst>
            </p:cNvPr>
            <p:cNvSpPr/>
            <p:nvPr/>
          </p:nvSpPr>
          <p:spPr>
            <a:xfrm>
              <a:off x="6096" y="10064496"/>
              <a:ext cx="9144" cy="12193"/>
            </a:xfrm>
            <a:custGeom>
              <a:avLst/>
              <a:gdLst/>
              <a:ahLst/>
              <a:cxnLst/>
              <a:rect l="0" t="0" r="0" b="0"/>
              <a:pathLst>
                <a:path w="9144" h="12193">
                  <a:moveTo>
                    <a:pt x="0" y="0"/>
                  </a:moveTo>
                  <a:lnTo>
                    <a:pt x="9144" y="0"/>
                  </a:lnTo>
                  <a:lnTo>
                    <a:pt x="9144" y="12193"/>
                  </a:lnTo>
                  <a:lnTo>
                    <a:pt x="0" y="1219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pl-PL"/>
            </a:p>
          </p:txBody>
        </p:sp>
        <p:sp>
          <p:nvSpPr>
            <p:cNvPr id="35" name="Shape 357">
              <a:extLst>
                <a:ext uri="{FF2B5EF4-FFF2-40B4-BE49-F238E27FC236}">
                  <a16:creationId xmlns:a16="http://schemas.microsoft.com/office/drawing/2014/main" id="{00DD66E7-2CA3-4827-9212-6B87DE0CA2B8}"/>
                </a:ext>
              </a:extLst>
            </p:cNvPr>
            <p:cNvSpPr/>
            <p:nvPr/>
          </p:nvSpPr>
          <p:spPr>
            <a:xfrm>
              <a:off x="6096" y="10070592"/>
              <a:ext cx="12192" cy="9144"/>
            </a:xfrm>
            <a:custGeom>
              <a:avLst/>
              <a:gdLst/>
              <a:ahLst/>
              <a:cxnLst/>
              <a:rect l="0" t="0" r="0" b="0"/>
              <a:pathLst>
                <a:path w="12192" h="9144">
                  <a:moveTo>
                    <a:pt x="0" y="0"/>
                  </a:moveTo>
                  <a:lnTo>
                    <a:pt x="12192" y="0"/>
                  </a:lnTo>
                  <a:lnTo>
                    <a:pt x="12192" y="9144"/>
                  </a:lnTo>
                  <a:lnTo>
                    <a:pt x="0" y="914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pl-PL"/>
            </a:p>
          </p:txBody>
        </p:sp>
        <p:sp>
          <p:nvSpPr>
            <p:cNvPr id="36" name="Shape 358">
              <a:extLst>
                <a:ext uri="{FF2B5EF4-FFF2-40B4-BE49-F238E27FC236}">
                  <a16:creationId xmlns:a16="http://schemas.microsoft.com/office/drawing/2014/main" id="{7E682472-A9A5-485C-BCC5-2167DA8A7ECB}"/>
                </a:ext>
              </a:extLst>
            </p:cNvPr>
            <p:cNvSpPr/>
            <p:nvPr/>
          </p:nvSpPr>
          <p:spPr>
            <a:xfrm>
              <a:off x="12192" y="10064496"/>
              <a:ext cx="9144" cy="9144"/>
            </a:xfrm>
            <a:custGeom>
              <a:avLst/>
              <a:gdLst/>
              <a:ahLst/>
              <a:cxnLst/>
              <a:rect l="0" t="0" r="0" b="0"/>
              <a:pathLst>
                <a:path w="9144" h="9144">
                  <a:moveTo>
                    <a:pt x="0" y="0"/>
                  </a:moveTo>
                  <a:lnTo>
                    <a:pt x="9144" y="0"/>
                  </a:lnTo>
                  <a:lnTo>
                    <a:pt x="9144"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pic>
          <p:nvPicPr>
            <p:cNvPr id="37" name="Picture 300">
              <a:extLst>
                <a:ext uri="{FF2B5EF4-FFF2-40B4-BE49-F238E27FC236}">
                  <a16:creationId xmlns:a16="http://schemas.microsoft.com/office/drawing/2014/main" id="{DEE53E31-4FEE-4598-AF82-7AC5BD9D6BCC}"/>
                </a:ext>
              </a:extLst>
            </p:cNvPr>
            <p:cNvPicPr/>
            <p:nvPr/>
          </p:nvPicPr>
          <p:blipFill>
            <a:blip r:embed="rId8"/>
            <a:stretch>
              <a:fillRect/>
            </a:stretch>
          </p:blipFill>
          <p:spPr>
            <a:xfrm>
              <a:off x="11176" y="10060432"/>
              <a:ext cx="6922009" cy="27432"/>
            </a:xfrm>
            <a:prstGeom prst="rect">
              <a:avLst/>
            </a:prstGeom>
          </p:spPr>
        </p:pic>
        <p:sp>
          <p:nvSpPr>
            <p:cNvPr id="38" name="Shape 359">
              <a:extLst>
                <a:ext uri="{FF2B5EF4-FFF2-40B4-BE49-F238E27FC236}">
                  <a16:creationId xmlns:a16="http://schemas.microsoft.com/office/drawing/2014/main" id="{3B2EE9F7-1F18-43FE-A97C-A3C8C723B843}"/>
                </a:ext>
              </a:extLst>
            </p:cNvPr>
            <p:cNvSpPr/>
            <p:nvPr/>
          </p:nvSpPr>
          <p:spPr>
            <a:xfrm>
              <a:off x="6944868" y="10064496"/>
              <a:ext cx="9144" cy="18289"/>
            </a:xfrm>
            <a:custGeom>
              <a:avLst/>
              <a:gdLst/>
              <a:ahLst/>
              <a:cxnLst/>
              <a:rect l="0" t="0" r="0" b="0"/>
              <a:pathLst>
                <a:path w="9144" h="18289">
                  <a:moveTo>
                    <a:pt x="0" y="0"/>
                  </a:moveTo>
                  <a:lnTo>
                    <a:pt x="9144" y="0"/>
                  </a:lnTo>
                  <a:lnTo>
                    <a:pt x="9144" y="18289"/>
                  </a:lnTo>
                  <a:lnTo>
                    <a:pt x="0" y="18289"/>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39" name="Shape 360">
              <a:extLst>
                <a:ext uri="{FF2B5EF4-FFF2-40B4-BE49-F238E27FC236}">
                  <a16:creationId xmlns:a16="http://schemas.microsoft.com/office/drawing/2014/main" id="{2C4EBF94-A94A-4739-9089-D978C5BA2A55}"/>
                </a:ext>
              </a:extLst>
            </p:cNvPr>
            <p:cNvSpPr/>
            <p:nvPr/>
          </p:nvSpPr>
          <p:spPr>
            <a:xfrm>
              <a:off x="6932676" y="10076689"/>
              <a:ext cx="18288" cy="9144"/>
            </a:xfrm>
            <a:custGeom>
              <a:avLst/>
              <a:gdLst/>
              <a:ahLst/>
              <a:cxnLst/>
              <a:rect l="0" t="0" r="0" b="0"/>
              <a:pathLst>
                <a:path w="18288" h="9144">
                  <a:moveTo>
                    <a:pt x="0" y="0"/>
                  </a:moveTo>
                  <a:lnTo>
                    <a:pt x="18288" y="0"/>
                  </a:lnTo>
                  <a:lnTo>
                    <a:pt x="18288"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sp>
          <p:nvSpPr>
            <p:cNvPr id="40" name="Shape 361">
              <a:extLst>
                <a:ext uri="{FF2B5EF4-FFF2-40B4-BE49-F238E27FC236}">
                  <a16:creationId xmlns:a16="http://schemas.microsoft.com/office/drawing/2014/main" id="{5A40AE42-2D57-4FA4-9A24-01DF6680319C}"/>
                </a:ext>
              </a:extLst>
            </p:cNvPr>
            <p:cNvSpPr/>
            <p:nvPr/>
          </p:nvSpPr>
          <p:spPr>
            <a:xfrm>
              <a:off x="6938772" y="10064496"/>
              <a:ext cx="9144" cy="12193"/>
            </a:xfrm>
            <a:custGeom>
              <a:avLst/>
              <a:gdLst/>
              <a:ahLst/>
              <a:cxnLst/>
              <a:rect l="0" t="0" r="0" b="0"/>
              <a:pathLst>
                <a:path w="9144" h="12193">
                  <a:moveTo>
                    <a:pt x="0" y="0"/>
                  </a:moveTo>
                  <a:lnTo>
                    <a:pt x="9144" y="0"/>
                  </a:lnTo>
                  <a:lnTo>
                    <a:pt x="9144" y="12193"/>
                  </a:lnTo>
                  <a:lnTo>
                    <a:pt x="0" y="1219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pl-PL"/>
            </a:p>
          </p:txBody>
        </p:sp>
        <p:sp>
          <p:nvSpPr>
            <p:cNvPr id="41" name="Shape 362">
              <a:extLst>
                <a:ext uri="{FF2B5EF4-FFF2-40B4-BE49-F238E27FC236}">
                  <a16:creationId xmlns:a16="http://schemas.microsoft.com/office/drawing/2014/main" id="{99A73864-7AC6-4F74-8EC4-43490AD51A36}"/>
                </a:ext>
              </a:extLst>
            </p:cNvPr>
            <p:cNvSpPr/>
            <p:nvPr/>
          </p:nvSpPr>
          <p:spPr>
            <a:xfrm>
              <a:off x="6932676" y="10070592"/>
              <a:ext cx="12192" cy="9144"/>
            </a:xfrm>
            <a:custGeom>
              <a:avLst/>
              <a:gdLst/>
              <a:ahLst/>
              <a:cxnLst/>
              <a:rect l="0" t="0" r="0" b="0"/>
              <a:pathLst>
                <a:path w="12192" h="9144">
                  <a:moveTo>
                    <a:pt x="0" y="0"/>
                  </a:moveTo>
                  <a:lnTo>
                    <a:pt x="12192" y="0"/>
                  </a:lnTo>
                  <a:lnTo>
                    <a:pt x="12192" y="9144"/>
                  </a:lnTo>
                  <a:lnTo>
                    <a:pt x="0" y="914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pl-PL"/>
            </a:p>
          </p:txBody>
        </p:sp>
        <p:sp>
          <p:nvSpPr>
            <p:cNvPr id="42" name="Shape 363">
              <a:extLst>
                <a:ext uri="{FF2B5EF4-FFF2-40B4-BE49-F238E27FC236}">
                  <a16:creationId xmlns:a16="http://schemas.microsoft.com/office/drawing/2014/main" id="{4153750B-9215-43E3-A839-126EF77603F8}"/>
                </a:ext>
              </a:extLst>
            </p:cNvPr>
            <p:cNvSpPr/>
            <p:nvPr/>
          </p:nvSpPr>
          <p:spPr>
            <a:xfrm>
              <a:off x="6932676" y="10064496"/>
              <a:ext cx="9144" cy="9144"/>
            </a:xfrm>
            <a:custGeom>
              <a:avLst/>
              <a:gdLst/>
              <a:ahLst/>
              <a:cxnLst/>
              <a:rect l="0" t="0" r="0" b="0"/>
              <a:pathLst>
                <a:path w="9144" h="9144">
                  <a:moveTo>
                    <a:pt x="0" y="0"/>
                  </a:moveTo>
                  <a:lnTo>
                    <a:pt x="9144" y="0"/>
                  </a:lnTo>
                  <a:lnTo>
                    <a:pt x="9144"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pl-PL"/>
            </a:p>
          </p:txBody>
        </p:sp>
      </p:grpSp>
    </p:spTree>
    <p:extLst>
      <p:ext uri="{BB962C8B-B14F-4D97-AF65-F5344CB8AC3E}">
        <p14:creationId xmlns:p14="http://schemas.microsoft.com/office/powerpoint/2010/main" val="3712148867"/>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203D50-9E77-413D-A82A-5C216F765707}"/>
              </a:ext>
            </a:extLst>
          </p:cNvPr>
          <p:cNvSpPr>
            <a:spLocks noGrp="1"/>
          </p:cNvSpPr>
          <p:nvPr>
            <p:ph type="title"/>
          </p:nvPr>
        </p:nvSpPr>
        <p:spPr>
          <a:xfrm>
            <a:off x="2325283" y="187402"/>
            <a:ext cx="6686568" cy="1143000"/>
          </a:xfrm>
        </p:spPr>
        <p:txBody>
          <a:bodyPr>
            <a:normAutofit/>
          </a:bodyPr>
          <a:lstStyle/>
          <a:p>
            <a:pPr algn="ctr"/>
            <a:r>
              <a:rPr lang="pl-PL" sz="3200" b="1" dirty="0">
                <a:latin typeface="Times New Roman" panose="02020603050405020304" pitchFamily="18" charset="0"/>
                <a:cs typeface="Times New Roman" panose="02020603050405020304" pitchFamily="18" charset="0"/>
              </a:rPr>
              <a:t>KONKURSY   I   OLIMPIADY</a:t>
            </a:r>
          </a:p>
        </p:txBody>
      </p:sp>
      <p:pic>
        <p:nvPicPr>
          <p:cNvPr id="5" name="Symbol zastępczy zawartości 4">
            <a:extLst>
              <a:ext uri="{FF2B5EF4-FFF2-40B4-BE49-F238E27FC236}">
                <a16:creationId xmlns:a16="http://schemas.microsoft.com/office/drawing/2014/main" id="{314D3AA4-EC1C-4108-8E5E-2AEE8A85A7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3512" y="2092377"/>
            <a:ext cx="1428750" cy="1704975"/>
          </a:xfrm>
        </p:spPr>
      </p:pic>
      <p:pic>
        <p:nvPicPr>
          <p:cNvPr id="7" name="Obraz 6">
            <a:extLst>
              <a:ext uri="{FF2B5EF4-FFF2-40B4-BE49-F238E27FC236}">
                <a16:creationId xmlns:a16="http://schemas.microsoft.com/office/drawing/2014/main" id="{1738A1E0-591F-45C8-8197-240557755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528" y="2163815"/>
            <a:ext cx="1764506" cy="1943100"/>
          </a:xfrm>
          <a:prstGeom prst="rect">
            <a:avLst/>
          </a:prstGeom>
        </p:spPr>
      </p:pic>
      <p:pic>
        <p:nvPicPr>
          <p:cNvPr id="11" name="Obraz 10">
            <a:extLst>
              <a:ext uri="{FF2B5EF4-FFF2-40B4-BE49-F238E27FC236}">
                <a16:creationId xmlns:a16="http://schemas.microsoft.com/office/drawing/2014/main" id="{7C303DEF-1D5D-443F-9136-079C32151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8420" y="2378129"/>
            <a:ext cx="1681319" cy="1325562"/>
          </a:xfrm>
          <a:prstGeom prst="rect">
            <a:avLst/>
          </a:prstGeom>
        </p:spPr>
      </p:pic>
      <p:pic>
        <p:nvPicPr>
          <p:cNvPr id="15" name="Obraz 14">
            <a:extLst>
              <a:ext uri="{FF2B5EF4-FFF2-40B4-BE49-F238E27FC236}">
                <a16:creationId xmlns:a16="http://schemas.microsoft.com/office/drawing/2014/main" id="{3680E82C-BAC4-4FD6-9EBF-4897296A3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090" y="4306955"/>
            <a:ext cx="2208094" cy="1030139"/>
          </a:xfrm>
          <a:prstGeom prst="rect">
            <a:avLst/>
          </a:prstGeom>
        </p:spPr>
      </p:pic>
      <p:pic>
        <p:nvPicPr>
          <p:cNvPr id="19" name="Obraz 18">
            <a:extLst>
              <a:ext uri="{FF2B5EF4-FFF2-40B4-BE49-F238E27FC236}">
                <a16:creationId xmlns:a16="http://schemas.microsoft.com/office/drawing/2014/main" id="{D20E4873-092B-4067-8600-3E22777B37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7826" y="4235517"/>
            <a:ext cx="1221101" cy="1358857"/>
          </a:xfrm>
          <a:prstGeom prst="rect">
            <a:avLst/>
          </a:prstGeom>
        </p:spPr>
      </p:pic>
      <p:pic>
        <p:nvPicPr>
          <p:cNvPr id="23" name="Obraz 22">
            <a:extLst>
              <a:ext uri="{FF2B5EF4-FFF2-40B4-BE49-F238E27FC236}">
                <a16:creationId xmlns:a16="http://schemas.microsoft.com/office/drawing/2014/main" id="{B9B42768-C6D1-422A-AB2F-D7210EFF75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8420" y="4092641"/>
            <a:ext cx="1681319" cy="1418613"/>
          </a:xfrm>
          <a:prstGeom prst="rect">
            <a:avLst/>
          </a:prstGeom>
        </p:spPr>
      </p:pic>
      <p:sp>
        <p:nvSpPr>
          <p:cNvPr id="3" name="Symbol zastępczy stopki 2">
            <a:extLst>
              <a:ext uri="{FF2B5EF4-FFF2-40B4-BE49-F238E27FC236}">
                <a16:creationId xmlns:a16="http://schemas.microsoft.com/office/drawing/2014/main" id="{00BAB0A5-0565-45BC-C416-3CCA1F42C6CA}"/>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2452193318"/>
      </p:ext>
    </p:extLst>
  </p:cSld>
  <p:clrMapOvr>
    <a:masterClrMapping/>
  </p:clrMapOvr>
  <p:transition spd="slow" advClick="0" advTm="3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75E53460-6BA8-4906-932E-69B998782CC9}"/>
              </a:ext>
            </a:extLst>
          </p:cNvPr>
          <p:cNvSpPr txBox="1"/>
          <p:nvPr/>
        </p:nvSpPr>
        <p:spPr>
          <a:xfrm>
            <a:off x="3092016" y="164932"/>
            <a:ext cx="5192216" cy="584775"/>
          </a:xfrm>
          <a:prstGeom prst="rect">
            <a:avLst/>
          </a:prstGeom>
          <a:noFill/>
        </p:spPr>
        <p:txBody>
          <a:bodyPr wrap="square" rtlCol="0">
            <a:spAutoFit/>
          </a:bodyPr>
          <a:lstStyle/>
          <a:p>
            <a:pPr algn="ctr"/>
            <a:r>
              <a:rPr lang="pl-PL" sz="3200" b="1" dirty="0">
                <a:latin typeface="Times New Roman" panose="02020603050405020304" pitchFamily="18" charset="0"/>
                <a:cs typeface="Times New Roman" panose="02020603050405020304" pitchFamily="18" charset="0"/>
              </a:rPr>
              <a:t>KONKURS ZUS</a:t>
            </a:r>
          </a:p>
        </p:txBody>
      </p:sp>
      <p:pic>
        <p:nvPicPr>
          <p:cNvPr id="5122" name="Picture 2" descr="Znalezione obrazy dla zapytania zus">
            <a:extLst>
              <a:ext uri="{FF2B5EF4-FFF2-40B4-BE49-F238E27FC236}">
                <a16:creationId xmlns:a16="http://schemas.microsoft.com/office/drawing/2014/main" id="{427B56A6-9F02-4C5D-A587-46B25BBD8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772" y="908720"/>
            <a:ext cx="4104456" cy="2283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Znalezione obrazy dla zapytania deklaracja zus">
            <a:extLst>
              <a:ext uri="{FF2B5EF4-FFF2-40B4-BE49-F238E27FC236}">
                <a16:creationId xmlns:a16="http://schemas.microsoft.com/office/drawing/2014/main" id="{6DF910A3-7465-4905-9810-A654948F3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411" y="2708920"/>
            <a:ext cx="3875918" cy="2283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ymbol zastępczy stopki 2">
            <a:extLst>
              <a:ext uri="{FF2B5EF4-FFF2-40B4-BE49-F238E27FC236}">
                <a16:creationId xmlns:a16="http://schemas.microsoft.com/office/drawing/2014/main" id="{48755E1F-4B77-BBD0-B407-A483543469DE}"/>
              </a:ext>
            </a:extLst>
          </p:cNvPr>
          <p:cNvSpPr>
            <a:spLocks noGrp="1"/>
          </p:cNvSpPr>
          <p:nvPr>
            <p:ph type="ftr" sz="quarter" idx="11"/>
          </p:nvPr>
        </p:nvSpPr>
        <p:spPr/>
        <p:txBody>
          <a:bodyPr/>
          <a:lstStyle/>
          <a:p>
            <a:r>
              <a:rPr lang="pl-PL"/>
              <a:t>ZESPÓŁ SZKÓŁ EKONOMICZNYCH NR 1 W KRAKOWIE   </a:t>
            </a:r>
          </a:p>
        </p:txBody>
      </p:sp>
    </p:spTree>
    <p:extLst>
      <p:ext uri="{BB962C8B-B14F-4D97-AF65-F5344CB8AC3E}">
        <p14:creationId xmlns:p14="http://schemas.microsoft.com/office/powerpoint/2010/main" val="1164820558"/>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A0E0AE8C-09D6-42E5-97F4-66F0178CA75D}"/>
              </a:ext>
            </a:extLst>
          </p:cNvPr>
          <p:cNvSpPr txBox="1"/>
          <p:nvPr/>
        </p:nvSpPr>
        <p:spPr>
          <a:xfrm>
            <a:off x="2252630" y="116632"/>
            <a:ext cx="6891370" cy="1569660"/>
          </a:xfrm>
          <a:prstGeom prst="rect">
            <a:avLst/>
          </a:prstGeom>
          <a:noFill/>
        </p:spPr>
        <p:txBody>
          <a:bodyPr wrap="square" rtlCol="0">
            <a:spAutoFit/>
          </a:bodyPr>
          <a:lstStyle/>
          <a:p>
            <a:pPr algn="ctr"/>
            <a:r>
              <a:rPr lang="pl-PL" sz="3200" b="1" dirty="0">
                <a:latin typeface="Times New Roman" panose="02020603050405020304" pitchFamily="18" charset="0"/>
                <a:cs typeface="Times New Roman" panose="02020603050405020304" pitchFamily="18" charset="0"/>
              </a:rPr>
              <a:t>CERTYFIKAT Z PODATKOWEJ KSIĘGI PRZYCHODÓW I ROZCHODÓW</a:t>
            </a:r>
          </a:p>
        </p:txBody>
      </p:sp>
      <p:pic>
        <p:nvPicPr>
          <p:cNvPr id="3" name="Obraz 2">
            <a:extLst>
              <a:ext uri="{FF2B5EF4-FFF2-40B4-BE49-F238E27FC236}">
                <a16:creationId xmlns:a16="http://schemas.microsoft.com/office/drawing/2014/main" id="{67910CA0-EAF2-49AB-8A4E-0622352FEF04}"/>
              </a:ext>
            </a:extLst>
          </p:cNvPr>
          <p:cNvPicPr>
            <a:picLocks noChangeAspect="1"/>
          </p:cNvPicPr>
          <p:nvPr/>
        </p:nvPicPr>
        <p:blipFill>
          <a:blip r:embed="rId2"/>
          <a:stretch>
            <a:fillRect/>
          </a:stretch>
        </p:blipFill>
        <p:spPr>
          <a:xfrm>
            <a:off x="3786182" y="1857364"/>
            <a:ext cx="4016700" cy="3192855"/>
          </a:xfrm>
          <a:prstGeom prst="rect">
            <a:avLst/>
          </a:prstGeom>
        </p:spPr>
      </p:pic>
      <p:pic>
        <p:nvPicPr>
          <p:cNvPr id="70658" name="Picture 2" descr="Papier, Umowy, Pozwolenie, Podpis, Pieczęć, Dokument"/>
          <p:cNvPicPr>
            <a:picLocks noChangeAspect="1" noChangeArrowheads="1"/>
          </p:cNvPicPr>
          <p:nvPr/>
        </p:nvPicPr>
        <p:blipFill>
          <a:blip r:embed="rId3"/>
          <a:srcRect/>
          <a:stretch>
            <a:fillRect/>
          </a:stretch>
        </p:blipFill>
        <p:spPr bwMode="auto">
          <a:xfrm>
            <a:off x="7019529" y="1000108"/>
            <a:ext cx="2124471" cy="2571721"/>
          </a:xfrm>
          <a:prstGeom prst="rect">
            <a:avLst/>
          </a:prstGeom>
          <a:noFill/>
        </p:spPr>
      </p:pic>
      <p:pic>
        <p:nvPicPr>
          <p:cNvPr id="70660" name="Picture 4" descr="Torba, Ceny, Bogactwo, Dochody, Finansów, Dolarów"/>
          <p:cNvPicPr>
            <a:picLocks noChangeAspect="1" noChangeArrowheads="1"/>
          </p:cNvPicPr>
          <p:nvPr/>
        </p:nvPicPr>
        <p:blipFill>
          <a:blip r:embed="rId4" cstate="print"/>
          <a:srcRect/>
          <a:stretch>
            <a:fillRect/>
          </a:stretch>
        </p:blipFill>
        <p:spPr bwMode="auto">
          <a:xfrm>
            <a:off x="2571736" y="3929066"/>
            <a:ext cx="1259655" cy="1714465"/>
          </a:xfrm>
          <a:prstGeom prst="rect">
            <a:avLst/>
          </a:prstGeom>
          <a:noFill/>
        </p:spPr>
      </p:pic>
      <p:sp>
        <p:nvSpPr>
          <p:cNvPr id="4" name="Symbol zastępczy stopki 3">
            <a:extLst>
              <a:ext uri="{FF2B5EF4-FFF2-40B4-BE49-F238E27FC236}">
                <a16:creationId xmlns:a16="http://schemas.microsoft.com/office/drawing/2014/main" id="{10669FCD-7C99-EA1D-C4E9-A60311826FFD}"/>
              </a:ext>
            </a:extLst>
          </p:cNvPr>
          <p:cNvSpPr>
            <a:spLocks noGrp="1"/>
          </p:cNvSpPr>
          <p:nvPr>
            <p:ph type="ftr" sz="quarter" idx="11"/>
          </p:nvPr>
        </p:nvSpPr>
        <p:spPr/>
        <p:txBody>
          <a:bodyPr/>
          <a:lstStyle/>
          <a:p>
            <a:r>
              <a:rPr lang="pl-PL"/>
              <a:t>ZESPÓŁ SZKÓŁ EKONOMICZNYCH NR 1 W KRAKOWIE   </a:t>
            </a:r>
          </a:p>
        </p:txBody>
      </p:sp>
    </p:spTree>
    <p:extLst>
      <p:ext uri="{BB962C8B-B14F-4D97-AF65-F5344CB8AC3E}">
        <p14:creationId xmlns:p14="http://schemas.microsoft.com/office/powerpoint/2010/main" val="3232503895"/>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F24BEC6-B0A8-9570-CAB5-5D664BA2354D}"/>
              </a:ext>
            </a:extLst>
          </p:cNvPr>
          <p:cNvSpPr>
            <a:spLocks noGrp="1"/>
          </p:cNvSpPr>
          <p:nvPr>
            <p:ph type="title"/>
          </p:nvPr>
        </p:nvSpPr>
        <p:spPr/>
        <p:txBody>
          <a:bodyPr>
            <a:normAutofit fontScale="90000"/>
          </a:bodyPr>
          <a:lstStyle/>
          <a:p>
            <a:r>
              <a:rPr lang="pl-PL" b="1" dirty="0"/>
              <a:t>         Współpraca z </a:t>
            </a:r>
            <a:r>
              <a:rPr lang="pl-PL" b="1" dirty="0" err="1"/>
              <a:t>Capgemini</a:t>
            </a:r>
            <a:r>
              <a:rPr lang="pl-PL" b="1" dirty="0"/>
              <a:t/>
            </a:r>
            <a:br>
              <a:rPr lang="pl-PL" b="1" dirty="0"/>
            </a:br>
            <a:endParaRPr lang="pl-PL" dirty="0"/>
          </a:p>
        </p:txBody>
      </p:sp>
      <p:pic>
        <p:nvPicPr>
          <p:cNvPr id="6" name="Symbol zastępczy zawartości 5" descr="Obraz zawierający w pomieszczeniu, krzesło, meble, ubrania&#10;&#10;Opis wygenerowany automatycznie">
            <a:extLst>
              <a:ext uri="{FF2B5EF4-FFF2-40B4-BE49-F238E27FC236}">
                <a16:creationId xmlns:a16="http://schemas.microsoft.com/office/drawing/2014/main" id="{601BEEF3-813D-A39C-1786-1D992925C55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34269" y="980728"/>
            <a:ext cx="3168352" cy="2376264"/>
          </a:xfrm>
        </p:spPr>
      </p:pic>
      <p:sp>
        <p:nvSpPr>
          <p:cNvPr id="4" name="Symbol zastępczy stopki 3">
            <a:extLst>
              <a:ext uri="{FF2B5EF4-FFF2-40B4-BE49-F238E27FC236}">
                <a16:creationId xmlns:a16="http://schemas.microsoft.com/office/drawing/2014/main" id="{8F923827-C5D9-9319-0513-025614DD749B}"/>
              </a:ext>
            </a:extLst>
          </p:cNvPr>
          <p:cNvSpPr>
            <a:spLocks noGrp="1"/>
          </p:cNvSpPr>
          <p:nvPr>
            <p:ph type="ftr" sz="quarter" idx="11"/>
          </p:nvPr>
        </p:nvSpPr>
        <p:spPr/>
        <p:txBody>
          <a:bodyPr/>
          <a:lstStyle/>
          <a:p>
            <a:r>
              <a:rPr lang="pl-PL"/>
              <a:t>ZESPÓŁ SZKÓŁ EKONOMICZNYCH NR 1 W KRAKOWIE   </a:t>
            </a:r>
            <a:endParaRPr lang="pl-PL" dirty="0"/>
          </a:p>
        </p:txBody>
      </p:sp>
      <p:pic>
        <p:nvPicPr>
          <p:cNvPr id="8" name="Obraz 7" descr="Obraz zawierający w pomieszczeniu, ubrania, meble, krzesło&#10;&#10;Opis wygenerowany automatycznie">
            <a:extLst>
              <a:ext uri="{FF2B5EF4-FFF2-40B4-BE49-F238E27FC236}">
                <a16:creationId xmlns:a16="http://schemas.microsoft.com/office/drawing/2014/main" id="{F6DE21E8-0F05-6921-C334-9324A2BAB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2241604"/>
            <a:ext cx="3168352" cy="4081934"/>
          </a:xfrm>
          <a:prstGeom prst="rect">
            <a:avLst/>
          </a:prstGeom>
        </p:spPr>
      </p:pic>
      <p:pic>
        <p:nvPicPr>
          <p:cNvPr id="10" name="Obraz 9" descr="Obraz zawierający tekst, w pomieszczeniu, prezentacja, ubrania&#10;&#10;Opis wygenerowany automatycznie">
            <a:extLst>
              <a:ext uri="{FF2B5EF4-FFF2-40B4-BE49-F238E27FC236}">
                <a16:creationId xmlns:a16="http://schemas.microsoft.com/office/drawing/2014/main" id="{ED9F3D56-638D-DFAB-452E-70E57521B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1570" y="3860613"/>
            <a:ext cx="3309730" cy="2664295"/>
          </a:xfrm>
          <a:prstGeom prst="rect">
            <a:avLst/>
          </a:prstGeom>
        </p:spPr>
      </p:pic>
    </p:spTree>
    <p:extLst>
      <p:ext uri="{BB962C8B-B14F-4D97-AF65-F5344CB8AC3E}">
        <p14:creationId xmlns:p14="http://schemas.microsoft.com/office/powerpoint/2010/main" val="1651892097"/>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720080"/>
          </a:xfrm>
        </p:spPr>
        <p:txBody>
          <a:bodyPr>
            <a:noAutofit/>
          </a:bodyPr>
          <a:lstStyle/>
          <a:p>
            <a:r>
              <a:rPr lang="pl-PL" sz="3200" b="1" dirty="0">
                <a:latin typeface="Times New Roman" pitchFamily="18" charset="0"/>
                <a:cs typeface="Times New Roman" pitchFamily="18" charset="0"/>
              </a:rPr>
              <a:t>OGÓLNOPOLSKI TYDZIEŃ KARIERY</a:t>
            </a:r>
          </a:p>
        </p:txBody>
      </p:sp>
      <p:pic>
        <p:nvPicPr>
          <p:cNvPr id="69634" name="Picture 2" descr="Księgowy, Banku, Skrzynka Depozytowa, Finansowych, Ceny"/>
          <p:cNvPicPr>
            <a:picLocks noChangeAspect="1" noChangeArrowheads="1"/>
          </p:cNvPicPr>
          <p:nvPr/>
        </p:nvPicPr>
        <p:blipFill>
          <a:blip r:embed="rId2" cstate="print"/>
          <a:srcRect/>
          <a:stretch>
            <a:fillRect/>
          </a:stretch>
        </p:blipFill>
        <p:spPr bwMode="auto">
          <a:xfrm>
            <a:off x="6929454" y="1000108"/>
            <a:ext cx="1740263" cy="1789985"/>
          </a:xfrm>
          <a:prstGeom prst="rect">
            <a:avLst/>
          </a:prstGeom>
          <a:noFill/>
        </p:spPr>
      </p:pic>
      <p:pic>
        <p:nvPicPr>
          <p:cNvPr id="13314" name="Picture 2" descr="Może być zdjęciem przedstawiającym 13 osób, ludzie siedzą, ludzie stoją i w budynku">
            <a:extLst>
              <a:ext uri="{FF2B5EF4-FFF2-40B4-BE49-F238E27FC236}">
                <a16:creationId xmlns:a16="http://schemas.microsoft.com/office/drawing/2014/main" id="{0231A119-3576-9E38-B8CD-4DEC16D7B8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9368" y="1338099"/>
            <a:ext cx="3359336" cy="25195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Może być zdjęciem przedstawiającym 2 osoby, ludzie stoją i mapa">
            <a:extLst>
              <a:ext uri="{FF2B5EF4-FFF2-40B4-BE49-F238E27FC236}">
                <a16:creationId xmlns:a16="http://schemas.microsoft.com/office/drawing/2014/main" id="{F0E4BA9F-C219-9ACE-C0E0-1D3263D719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704" y="3140968"/>
            <a:ext cx="3148380" cy="23612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ymbol zastępczy stopki 2">
            <a:extLst>
              <a:ext uri="{FF2B5EF4-FFF2-40B4-BE49-F238E27FC236}">
                <a16:creationId xmlns:a16="http://schemas.microsoft.com/office/drawing/2014/main" id="{56FBF63C-0AC0-400D-899F-F5483F61A196}"/>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3032375374"/>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E3AA58A4-82A7-49FA-991F-54A74046E075}"/>
              </a:ext>
            </a:extLst>
          </p:cNvPr>
          <p:cNvSpPr txBox="1"/>
          <p:nvPr/>
        </p:nvSpPr>
        <p:spPr>
          <a:xfrm>
            <a:off x="3491880" y="59140"/>
            <a:ext cx="4680520" cy="1569660"/>
          </a:xfrm>
          <a:prstGeom prst="rect">
            <a:avLst/>
          </a:prstGeom>
          <a:noFill/>
        </p:spPr>
        <p:txBody>
          <a:bodyPr wrap="square" rtlCol="0">
            <a:spAutoFit/>
          </a:bodyPr>
          <a:lstStyle/>
          <a:p>
            <a:pPr algn="ctr"/>
            <a:r>
              <a:rPr lang="pl-PL" sz="3200" b="1" dirty="0">
                <a:latin typeface="Times New Roman" panose="02020603050405020304" pitchFamily="18" charset="0"/>
                <a:cs typeface="Times New Roman" panose="02020603050405020304" pitchFamily="18" charset="0"/>
              </a:rPr>
              <a:t>SZKOLNY KONKURS WIEDZY </a:t>
            </a:r>
          </a:p>
          <a:p>
            <a:pPr algn="ctr"/>
            <a:r>
              <a:rPr lang="pl-PL" sz="3200" b="1" dirty="0">
                <a:latin typeface="Times New Roman" panose="02020603050405020304" pitchFamily="18" charset="0"/>
                <a:cs typeface="Times New Roman" panose="02020603050405020304" pitchFamily="18" charset="0"/>
              </a:rPr>
              <a:t>Z RACHUNKOWOŚCI</a:t>
            </a:r>
          </a:p>
        </p:txBody>
      </p:sp>
      <p:pic>
        <p:nvPicPr>
          <p:cNvPr id="67588" name="Picture 4" descr="Tablicy Ogłoszeń, Laptopa, Komputer, Stickies, Post-It"/>
          <p:cNvPicPr>
            <a:picLocks noChangeAspect="1" noChangeArrowheads="1"/>
          </p:cNvPicPr>
          <p:nvPr/>
        </p:nvPicPr>
        <p:blipFill>
          <a:blip r:embed="rId2"/>
          <a:srcRect/>
          <a:stretch>
            <a:fillRect/>
          </a:stretch>
        </p:blipFill>
        <p:spPr bwMode="auto">
          <a:xfrm>
            <a:off x="5857884" y="3929066"/>
            <a:ext cx="3214646" cy="1989063"/>
          </a:xfrm>
          <a:prstGeom prst="rect">
            <a:avLst/>
          </a:prstGeom>
          <a:ln>
            <a:noFill/>
          </a:ln>
          <a:effectLst>
            <a:softEdge rad="112500"/>
          </a:effectLst>
        </p:spPr>
      </p:pic>
      <p:pic>
        <p:nvPicPr>
          <p:cNvPr id="8" name="Obraz 7">
            <a:extLst>
              <a:ext uri="{FF2B5EF4-FFF2-40B4-BE49-F238E27FC236}">
                <a16:creationId xmlns:a16="http://schemas.microsoft.com/office/drawing/2014/main" id="{8D52AA45-7E38-4355-8110-466445BD6438}"/>
              </a:ext>
            </a:extLst>
          </p:cNvPr>
          <p:cNvPicPr>
            <a:picLocks noChangeAspect="1"/>
          </p:cNvPicPr>
          <p:nvPr/>
        </p:nvPicPr>
        <p:blipFill>
          <a:blip r:embed="rId3"/>
          <a:stretch>
            <a:fillRect/>
          </a:stretch>
        </p:blipFill>
        <p:spPr>
          <a:xfrm>
            <a:off x="2571736" y="1571612"/>
            <a:ext cx="4229770" cy="2632268"/>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9FF669F8-C2BF-2DA8-0685-FAF46FAEBD85}"/>
              </a:ext>
            </a:extLst>
          </p:cNvPr>
          <p:cNvSpPr>
            <a:spLocks noGrp="1"/>
          </p:cNvSpPr>
          <p:nvPr>
            <p:ph type="ftr" sz="quarter" idx="11"/>
          </p:nvPr>
        </p:nvSpPr>
        <p:spPr/>
        <p:txBody>
          <a:bodyPr/>
          <a:lstStyle/>
          <a:p>
            <a:r>
              <a:rPr lang="pl-PL"/>
              <a:t>ZESPÓŁ SZKÓŁ EKONOMICZNYCH NR 1 W KRAKOWIE   </a:t>
            </a:r>
          </a:p>
        </p:txBody>
      </p:sp>
    </p:spTree>
    <p:extLst>
      <p:ext uri="{BB962C8B-B14F-4D97-AF65-F5344CB8AC3E}">
        <p14:creationId xmlns:p14="http://schemas.microsoft.com/office/powerpoint/2010/main" val="2859554490"/>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a:extLst>
              <a:ext uri="{FF2B5EF4-FFF2-40B4-BE49-F238E27FC236}">
                <a16:creationId xmlns:a16="http://schemas.microsoft.com/office/drawing/2014/main" id="{8EF5D07C-626D-49EA-86B2-1C81D00BEFB9}"/>
              </a:ext>
            </a:extLst>
          </p:cNvPr>
          <p:cNvSpPr>
            <a:spLocks noGrp="1"/>
          </p:cNvSpPr>
          <p:nvPr>
            <p:ph type="ftr" sz="quarter" idx="11"/>
          </p:nvPr>
        </p:nvSpPr>
        <p:spPr/>
        <p:txBody>
          <a:bodyPr/>
          <a:lstStyle/>
          <a:p>
            <a:r>
              <a:rPr lang="pl-PL"/>
              <a:t>ZESPÓŁ SZKÓŁ EKONOMICZNYCH NR 1 W KRAKOWIE   </a:t>
            </a:r>
          </a:p>
        </p:txBody>
      </p:sp>
      <p:sp>
        <p:nvSpPr>
          <p:cNvPr id="3" name="Prostokąt 2">
            <a:extLst>
              <a:ext uri="{FF2B5EF4-FFF2-40B4-BE49-F238E27FC236}">
                <a16:creationId xmlns:a16="http://schemas.microsoft.com/office/drawing/2014/main" id="{3D403B51-6B4C-4904-AB01-02AE1045535D}"/>
              </a:ext>
            </a:extLst>
          </p:cNvPr>
          <p:cNvSpPr/>
          <p:nvPr/>
        </p:nvSpPr>
        <p:spPr>
          <a:xfrm>
            <a:off x="3124200" y="332656"/>
            <a:ext cx="5336232" cy="4062651"/>
          </a:xfrm>
          <a:prstGeom prst="rect">
            <a:avLst/>
          </a:prstGeom>
        </p:spPr>
        <p:txBody>
          <a:bodyPr wrap="square">
            <a:spAutoFit/>
          </a:bodyPr>
          <a:lstStyle/>
          <a:p>
            <a:r>
              <a:rPr lang="pl-PL" sz="3200" b="1" dirty="0" smtClean="0">
                <a:latin typeface="Times New Roman" panose="02020603050405020304" pitchFamily="18" charset="0"/>
                <a:cs typeface="Times New Roman" panose="02020603050405020304" pitchFamily="18" charset="0"/>
              </a:rPr>
              <a:t>WYKŁADY </a:t>
            </a:r>
          </a:p>
          <a:p>
            <a:r>
              <a:rPr lang="pl-PL" sz="3200" b="1" dirty="0" smtClean="0">
                <a:latin typeface="Times New Roman" panose="02020603050405020304" pitchFamily="18" charset="0"/>
                <a:cs typeface="Times New Roman" panose="02020603050405020304" pitchFamily="18" charset="0"/>
              </a:rPr>
              <a:t>“PIERWSZA FIRMA. KROK PO KROKU”</a:t>
            </a:r>
            <a:endParaRPr lang="pl-PL" sz="3200" b="1" dirty="0">
              <a:latin typeface="Times New Roman" panose="02020603050405020304" pitchFamily="18" charset="0"/>
              <a:cs typeface="Times New Roman" panose="02020603050405020304" pitchFamily="18" charset="0"/>
            </a:endParaRPr>
          </a:p>
          <a:p>
            <a:endParaRPr lang="pl-PL"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jak wygląda procedura otwierania jednoosobowej działalności gospodarczej w Krakowie</a:t>
            </a:r>
          </a:p>
          <a:p>
            <a:pPr marL="285750" indent="-285750">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jak zarejestrować firmę bez wychodzenia z domu, a także jak zrobić to osobiście w Urzędzie Miasta Krakowa</a:t>
            </a:r>
          </a:p>
          <a:p>
            <a:pPr marL="285750" indent="-285750">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jak uzyskać Profil Zaufany, niezbędny do elektronicznego załatwiania spraw urzędowych.</a:t>
            </a:r>
          </a:p>
          <a:p>
            <a:endParaRPr lang="pl-PL" dirty="0">
              <a:latin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1341DA3D-0FDE-4B8E-A340-D7157DDAFD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6830" y="4197816"/>
            <a:ext cx="1770340" cy="1770340"/>
          </a:xfrm>
          <a:prstGeom prst="rect">
            <a:avLst/>
          </a:prstGeom>
        </p:spPr>
      </p:pic>
      <p:pic>
        <p:nvPicPr>
          <p:cNvPr id="7" name="Obraz 6">
            <a:extLst>
              <a:ext uri="{FF2B5EF4-FFF2-40B4-BE49-F238E27FC236}">
                <a16:creationId xmlns:a16="http://schemas.microsoft.com/office/drawing/2014/main" id="{7B59568F-E5E6-499E-91AD-30B7C855E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9486" y="4197816"/>
            <a:ext cx="2194922" cy="2340526"/>
          </a:xfrm>
          <a:prstGeom prst="rect">
            <a:avLst/>
          </a:prstGeom>
        </p:spPr>
      </p:pic>
    </p:spTree>
    <p:extLst>
      <p:ext uri="{BB962C8B-B14F-4D97-AF65-F5344CB8AC3E}">
        <p14:creationId xmlns:p14="http://schemas.microsoft.com/office/powerpoint/2010/main" val="3019811238"/>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576064"/>
          </a:xfrm>
        </p:spPr>
        <p:txBody>
          <a:bodyPr>
            <a:noAutofit/>
          </a:bodyPr>
          <a:lstStyle/>
          <a:p>
            <a:r>
              <a:rPr lang="pl-PL" sz="3200" b="1" dirty="0">
                <a:latin typeface="Times New Roman" pitchFamily="18" charset="0"/>
                <a:cs typeface="Times New Roman" pitchFamily="18" charset="0"/>
              </a:rPr>
              <a:t>SEMINARIUM COMARCH</a:t>
            </a:r>
          </a:p>
        </p:txBody>
      </p:sp>
      <p:pic>
        <p:nvPicPr>
          <p:cNvPr id="6" name="Obraz 5">
            <a:extLst>
              <a:ext uri="{FF2B5EF4-FFF2-40B4-BE49-F238E27FC236}">
                <a16:creationId xmlns:a16="http://schemas.microsoft.com/office/drawing/2014/main" id="{80000670-C8EF-48FD-B722-84775E85A2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1228" y="1124744"/>
            <a:ext cx="5740120" cy="4305090"/>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AB11A221-3212-9510-0094-B005207187E6}"/>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1368979848"/>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576064"/>
          </a:xfrm>
        </p:spPr>
        <p:txBody>
          <a:bodyPr>
            <a:noAutofit/>
          </a:bodyPr>
          <a:lstStyle/>
          <a:p>
            <a:r>
              <a:rPr lang="pl-PL" sz="3200" b="1" dirty="0" smtClean="0">
                <a:latin typeface="Times New Roman" pitchFamily="18" charset="0"/>
                <a:cs typeface="Times New Roman" pitchFamily="18" charset="0"/>
              </a:rPr>
              <a:t>WIZYTA W FIRMIE „ASTOR”</a:t>
            </a:r>
            <a:endParaRPr lang="pl-PL" sz="3200" b="1" dirty="0">
              <a:latin typeface="Times New Roman" pitchFamily="18" charset="0"/>
              <a:cs typeface="Times New Roman" pitchFamily="18" charset="0"/>
            </a:endParaRPr>
          </a:p>
        </p:txBody>
      </p:sp>
      <p:sp>
        <p:nvSpPr>
          <p:cNvPr id="3" name="Symbol zastępczy stopki 2">
            <a:extLst>
              <a:ext uri="{FF2B5EF4-FFF2-40B4-BE49-F238E27FC236}">
                <a16:creationId xmlns:a16="http://schemas.microsoft.com/office/drawing/2014/main" id="{C06E300F-F7A5-90F5-7CC2-D6D678F46B15}"/>
              </a:ext>
            </a:extLst>
          </p:cNvPr>
          <p:cNvSpPr>
            <a:spLocks noGrp="1"/>
          </p:cNvSpPr>
          <p:nvPr>
            <p:ph type="ftr" sz="quarter" idx="11"/>
          </p:nvPr>
        </p:nvSpPr>
        <p:spPr/>
        <p:txBody>
          <a:bodyPr/>
          <a:lstStyle/>
          <a:p>
            <a:r>
              <a:rPr lang="pl-PL"/>
              <a:t>ZESPÓŁ SZKÓŁ EKONOMICZNYCH NR 1 W KRAKOWIE   </a:t>
            </a:r>
            <a:endParaRPr lang="pl-PL" dirty="0"/>
          </a:p>
        </p:txBody>
      </p:sp>
      <p:sp>
        <p:nvSpPr>
          <p:cNvPr id="4" name="Prostokąt 3"/>
          <p:cNvSpPr/>
          <p:nvPr/>
        </p:nvSpPr>
        <p:spPr>
          <a:xfrm>
            <a:off x="3124200" y="751344"/>
            <a:ext cx="5336232" cy="2369880"/>
          </a:xfrm>
          <a:prstGeom prst="rect">
            <a:avLst/>
          </a:prstGeom>
        </p:spPr>
        <p:txBody>
          <a:bodyPr wrap="square">
            <a:spAutoFit/>
          </a:bodyPr>
          <a:lstStyle/>
          <a:p>
            <a:endParaRPr lang="pl-PL" dirty="0"/>
          </a:p>
          <a:p>
            <a:endParaRPr lang="pl-PL" dirty="0"/>
          </a:p>
          <a:p>
            <a:r>
              <a:rPr lang="pl-PL" sz="2800" dirty="0">
                <a:latin typeface="Times New Roman" panose="02020603050405020304" pitchFamily="18" charset="0"/>
                <a:cs typeface="Times New Roman" panose="02020603050405020304" pitchFamily="18" charset="0"/>
              </a:rPr>
              <a:t>Wyjście zostało zorganizowane dzięki współpracy Szkoły z Izbą Przemysłowo-Handlową w </a:t>
            </a:r>
            <a:r>
              <a:rPr lang="pl-PL" sz="2800" dirty="0" smtClean="0">
                <a:latin typeface="Times New Roman" panose="02020603050405020304" pitchFamily="18" charset="0"/>
                <a:cs typeface="Times New Roman" panose="02020603050405020304" pitchFamily="18" charset="0"/>
              </a:rPr>
              <a:t>Krakowie</a:t>
            </a:r>
            <a:endParaRPr lang="pl-PL" sz="2800" dirty="0">
              <a:latin typeface="Times New Roman" panose="02020603050405020304" pitchFamily="18" charset="0"/>
              <a:cs typeface="Times New Roman" panose="02020603050405020304" pitchFamily="18" charset="0"/>
            </a:endParaRPr>
          </a:p>
        </p:txBody>
      </p:sp>
      <p:pic>
        <p:nvPicPr>
          <p:cNvPr id="6" name="Obraz 5"/>
          <p:cNvPicPr>
            <a:picLocks noChangeAspect="1"/>
          </p:cNvPicPr>
          <p:nvPr/>
        </p:nvPicPr>
        <p:blipFill>
          <a:blip r:embed="rId2"/>
          <a:stretch>
            <a:fillRect/>
          </a:stretch>
        </p:blipFill>
        <p:spPr>
          <a:xfrm>
            <a:off x="5655016" y="2911519"/>
            <a:ext cx="3137628" cy="2353221"/>
          </a:xfrm>
          <a:prstGeom prst="rect">
            <a:avLst/>
          </a:prstGeom>
        </p:spPr>
      </p:pic>
      <p:pic>
        <p:nvPicPr>
          <p:cNvPr id="5" name="Obraz 4"/>
          <p:cNvPicPr>
            <a:picLocks noChangeAspect="1"/>
          </p:cNvPicPr>
          <p:nvPr/>
        </p:nvPicPr>
        <p:blipFill>
          <a:blip r:embed="rId3"/>
          <a:stretch>
            <a:fillRect/>
          </a:stretch>
        </p:blipFill>
        <p:spPr>
          <a:xfrm>
            <a:off x="3099562" y="3315792"/>
            <a:ext cx="2286000" cy="2009180"/>
          </a:xfrm>
          <a:prstGeom prst="rect">
            <a:avLst/>
          </a:prstGeom>
        </p:spPr>
      </p:pic>
    </p:spTree>
    <p:extLst>
      <p:ext uri="{BB962C8B-B14F-4D97-AF65-F5344CB8AC3E}">
        <p14:creationId xmlns:p14="http://schemas.microsoft.com/office/powerpoint/2010/main" val="3577086370"/>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86A757-F9D3-4D07-A219-B5E8DD2CE62A}"/>
              </a:ext>
            </a:extLst>
          </p:cNvPr>
          <p:cNvSpPr>
            <a:spLocks noGrp="1"/>
          </p:cNvSpPr>
          <p:nvPr>
            <p:ph type="title"/>
          </p:nvPr>
        </p:nvSpPr>
        <p:spPr>
          <a:xfrm>
            <a:off x="2260577" y="193575"/>
            <a:ext cx="7043758" cy="1143000"/>
          </a:xfrm>
        </p:spPr>
        <p:txBody>
          <a:bodyPr>
            <a:normAutofit/>
          </a:bodyPr>
          <a:lstStyle/>
          <a:p>
            <a:pPr algn="ctr"/>
            <a:r>
              <a:rPr lang="pl-PL" sz="3200" b="1" dirty="0">
                <a:latin typeface="Times New Roman" panose="02020603050405020304" pitchFamily="18" charset="0"/>
                <a:cs typeface="Times New Roman" panose="02020603050405020304" pitchFamily="18" charset="0"/>
              </a:rPr>
              <a:t>WYCIECZKI DYDAKTYCZNE</a:t>
            </a:r>
            <a:br>
              <a:rPr lang="pl-PL" sz="3200" b="1" dirty="0">
                <a:latin typeface="Times New Roman" panose="02020603050405020304" pitchFamily="18" charset="0"/>
                <a:cs typeface="Times New Roman" panose="02020603050405020304" pitchFamily="18" charset="0"/>
              </a:rPr>
            </a:br>
            <a:r>
              <a:rPr lang="pl-PL" sz="3200" b="1" dirty="0">
                <a:latin typeface="Times New Roman" panose="02020603050405020304" pitchFamily="18" charset="0"/>
                <a:cs typeface="Times New Roman" panose="02020603050405020304" pitchFamily="18" charset="0"/>
              </a:rPr>
              <a:t>CENTRUM PIENIĄDZA NBP</a:t>
            </a:r>
          </a:p>
        </p:txBody>
      </p:sp>
      <p:pic>
        <p:nvPicPr>
          <p:cNvPr id="5" name="Symbol zastępczy zawartości 4">
            <a:extLst>
              <a:ext uri="{FF2B5EF4-FFF2-40B4-BE49-F238E27FC236}">
                <a16:creationId xmlns:a16="http://schemas.microsoft.com/office/drawing/2014/main" id="{7D1DB7F2-725C-4D84-88A9-CA40D3FC7E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0316" y="2894975"/>
            <a:ext cx="1828245" cy="3250214"/>
          </a:xfrm>
          <a:prstGeom prst="rect">
            <a:avLst/>
          </a:prstGeom>
          <a:ln>
            <a:noFill/>
          </a:ln>
          <a:effectLst>
            <a:outerShdw blurRad="292100" dist="139700" dir="2700000" algn="tl" rotWithShape="0">
              <a:srgbClr val="333333">
                <a:alpha val="65000"/>
              </a:srgbClr>
            </a:outerShdw>
          </a:effectLst>
        </p:spPr>
      </p:pic>
      <p:pic>
        <p:nvPicPr>
          <p:cNvPr id="7" name="Obraz 6">
            <a:extLst>
              <a:ext uri="{FF2B5EF4-FFF2-40B4-BE49-F238E27FC236}">
                <a16:creationId xmlns:a16="http://schemas.microsoft.com/office/drawing/2014/main" id="{763932C3-B001-4569-AB77-BE351D376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628800"/>
            <a:ext cx="1714512" cy="3250213"/>
          </a:xfrm>
          <a:prstGeom prst="rect">
            <a:avLst/>
          </a:prstGeom>
          <a:ln>
            <a:noFill/>
          </a:ln>
          <a:effectLst>
            <a:outerShdw blurRad="292100" dist="139700" dir="2700000" algn="tl" rotWithShape="0">
              <a:srgbClr val="333333">
                <a:alpha val="65000"/>
              </a:srgbClr>
            </a:outerShdw>
          </a:effectLst>
        </p:spPr>
      </p:pic>
      <p:pic>
        <p:nvPicPr>
          <p:cNvPr id="9" name="Obraz 8">
            <a:extLst>
              <a:ext uri="{FF2B5EF4-FFF2-40B4-BE49-F238E27FC236}">
                <a16:creationId xmlns:a16="http://schemas.microsoft.com/office/drawing/2014/main" id="{0C4EC5EF-E2C9-4902-9422-0650F2CC3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3605" y="2896394"/>
            <a:ext cx="1685369" cy="3250213"/>
          </a:xfrm>
          <a:prstGeom prst="rect">
            <a:avLst/>
          </a:prstGeom>
          <a:ln>
            <a:noFill/>
          </a:ln>
          <a:effectLst>
            <a:outerShdw blurRad="292100" dist="139700" dir="2700000" algn="tl" rotWithShape="0">
              <a:srgbClr val="333333">
                <a:alpha val="65000"/>
              </a:srgbClr>
            </a:outerShdw>
          </a:effectLst>
        </p:spPr>
      </p:pic>
      <p:pic>
        <p:nvPicPr>
          <p:cNvPr id="11" name="Obraz 10">
            <a:extLst>
              <a:ext uri="{FF2B5EF4-FFF2-40B4-BE49-F238E27FC236}">
                <a16:creationId xmlns:a16="http://schemas.microsoft.com/office/drawing/2014/main" id="{6B1DB6B4-90C7-469E-9D3C-E4EF3C4434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7500" y="1461658"/>
            <a:ext cx="1828245" cy="3250213"/>
          </a:xfrm>
          <a:prstGeom prst="rect">
            <a:avLst/>
          </a:prstGeom>
          <a:ln>
            <a:noFill/>
          </a:ln>
          <a:effectLst>
            <a:outerShdw blurRad="292100" dist="139700" dir="2700000" algn="tl" rotWithShape="0">
              <a:srgbClr val="333333">
                <a:alpha val="65000"/>
              </a:srgbClr>
            </a:outerShdw>
          </a:effectLst>
        </p:spPr>
      </p:pic>
      <p:sp>
        <p:nvSpPr>
          <p:cNvPr id="3" name="Symbol zastępczy stopki 2">
            <a:extLst>
              <a:ext uri="{FF2B5EF4-FFF2-40B4-BE49-F238E27FC236}">
                <a16:creationId xmlns:a16="http://schemas.microsoft.com/office/drawing/2014/main" id="{3354A25E-74E3-4AC0-49BF-0ACB86BD27CC}"/>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2663779963"/>
      </p:ext>
    </p:extLst>
  </p:cSld>
  <p:clrMapOvr>
    <a:masterClrMapping/>
  </p:clrMapOvr>
  <p:transition spd="slow" advClick="0" advTm="3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764704"/>
            <a:ext cx="5752882" cy="51125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4" name="AutoShape 6" descr="data:image/png;base64,iVBORw0KGgoAAAANSUhEUgAAAUAAAAFJCAYAAADqn/RiAAAAAXNSR0IArs4c6QAAAARnQU1BAACxjwv8YQUAAAAJcEhZcwAADsQAAA7EAZUrDhsAAAAZdEVYdFNvZnR3YXJlAEFkb2JlIEltYWdlUmVhZHlxyWU8AAADI2lUWHRYTUw6Y29tLmFkb2JlLnhtcAAAAAAAPD94cGFja2V0IGJlZ2luPSLvu78iIGlkPSJXNU0wTXBDZWhpSHpyZVN6TlRjemtjOWQiPz4gPHg6eG1wbWV0YSB4bWxuczp4PSJhZG9iZTpuczptZXRhLyIgeDp4bXB0az0iQWRvYmUgWE1QIENvcmUgNi4wLWMwMDUgNzkuMTY0NTkwLCAyMDIwLzEyLzA5LTExOjU3OjQ0ICAgICAgICAiPiA8cmRmOlJERiB4bWxuczpyZGY9Imh0dHA6Ly93d3cudzMub3JnLzE5OTkvMDIvMjItcmRmLXN5bnRheC1ucyMiPiA8cmRmOkRlc2NyaXB0aW9uIHJkZjphYm91dD0iIiB4bWxuczp4bXA9Imh0dHA6Ly9ucy5hZG9iZS5jb20veGFwLzEuMC8iIHhtbG5zOnhtcE1NPSJodHRwOi8vbnMuYWRvYmUuY29tL3hhcC8xLjAvbW0vIiB4bWxuczpzdFJlZj0iaHR0cDovL25zLmFkb2JlLmNvbS94YXAvMS4wL3NUeXBlL1Jlc291cmNlUmVmIyIgeG1wOkNyZWF0b3JUb29sPSJBZG9iZSBQaG90b3Nob3AgMjIuMSAoV2luZG93cykiIHhtcE1NOkluc3RhbmNlSUQ9InhtcC5paWQ6RUFCMDhFODQ1RkMxMTFFQkEwMzdDQTUxQTJENzUxNDgiIHhtcE1NOkRvY3VtZW50SUQ9InhtcC5kaWQ6RUFCMDhFODU1RkMxMTFFQkEwMzdDQTUxQTJENzUxNDgiPiA8eG1wTU06RGVyaXZlZEZyb20gc3RSZWY6aW5zdGFuY2VJRD0ieG1wLmlpZDpFQUIwOEU4MjVGQzExMUVCQTAzN0NBNTFBMkQ3NTE0OCIgc3RSZWY6ZG9jdW1lbnRJRD0ieG1wLmRpZDpFQUIwOEU4MzVGQzExMUVCQTAzN0NBNTFBMkQ3NTE0OCIvPiA8L3JkZjpEZXNjcmlwdGlvbj4gPC9yZGY6UkRGPiA8L3g6eG1wbWV0YT4gPD94cGFja2V0IGVuZD0iciI/PlvEyuUAAM9oSURBVHhe7H0HgCRHdfY3Oc9szrsX9qJ0p5yFIkJIIAQiCmwBBptssAm2gd8GB6LBxgHbGNsYTA4SIEASkpAEyumkO93pcr7NeXLc/33VPbezuxN6dmfT3Xx3vTNd011dXeGr96pevTJNClBFFUuMTCaDE4efR+fac/WQKqpYeJj1zyqqWFK88PQv8Mvvfhrbn7hTD6miioVHlQCrWHJse+x2PPvbH8BX04RnHv4uXtx2r/5LFVUsLKoEWMWSYsfTv8KzD/8QDpcXFosVDqcPTzzwLex65h79iiqqWDhUCbCKJcPxg8/hmd9+F06XHyazVhXNZgvsDhceue+/cOzgNhVWRRULheokSBVLgl3b7sETv/mWSHweRXozkUmnkUxEcfFL34ZNZ1+nh1ZRRWVRlQCrWHQcePFRPPnA/4mk585LfgQlQovNgcfu/W8c2P2YHlpFFZVFVQKsYlHx7MM/xnOP/gROj68g+eWC5jHR0BiueMX7sGHrVXpoFVVUBlUCrGLR8OwjP8bzj/4YTnfg5JifEaTTKaRTSVx41Zux+dyX66FVVDF/VAmwigUHq9gTv/mmGvdzuf0wmcofeSEJRsPjuOCKW3HOZa/VQ6uoYn6oEmAVC45f//jz6D26E3anR8jPpIeWj8nJDOKxMM4QKfCia27TQ6uoYu6oEmAVC4ZkIoIH7/wXHDv0nEh+ovbOg/yyIAlSEtxw1kvxkpf/kR5aRRVzQ5UAq1gQjA334N7bv4BwcAROl1cPrQxYZaOhUTR1nIGX3vJhuFw+/ZcqqigPVQKsouJQ5PeTzyMSGYfd7hbJT/+hgmCljUdDaGxZi+te+2fKnrCKKspFlQCrqCief+xnePKhb6vJDqvNroeWRrYalqMm8x4aSydTCdz4+k+gbfVW/ZcqqjCGKgFWUTE8du83sGf7fWqyw4iNXxasghk5FPnJp7kMExnW3nQ6oVaOXPrSd2D91iv1X6qoojSqBFjFvJESCeyX3/trjA4eVapouVJcKpVBc70XNX43DhwdUmRosZRnKkMzmVQihtWbLsNVr3ivHlpFFcVRJcAq5oXDe5/Aw/d8HalkvOzJDkV+mQyaajxoaQpAviKRTOHQ8WGk5cRShiRIML7QxKCowmfjype/G77aZv2XKqrIjyoBVjFnPPfYHeqwWm1ljfcRrHYku5ZGHxpr/eqch9lsQiyexLG+MSUZlisJEvF4FG63Hxe/9O3o6j5PD62iitmoEmAVZWOk/zAeue+/MdS7Hw6Xv6wxO4JVLi1Hc72QX41XSXu5oAqdyUxiz+E+mORfufETqWQCiXgIWy96Nc57yRuESG36L1VUMYUqAVZRFg7vewqP3PM1JOMxONw+oafyQOcGaSG3tkY/Guq8IuWlJXR6LKySlPyilAR7R+csCfJZ8WgQjW3rcO3Nfwq3t1b/pYoqNFQJsApDiMcjuO/2L2KgZ59yY0XvzeWA1UzVNOG6diG/Gp8LSSFCBuabNOH1VIfT6Ukc7RlFJJ6AVUiwnAmWLBKJmDx2Ehde9XvYdM7L9NAqqqgSYBUGcGjPE3jmt99DKDgMh5BfOZ5csqCkR0Lraq2Fx+1QKi6rXjFC4++cCKGKfLhnBNFYcs4kmE6lhAjDWLPxYlx0zdvg9tTov1RxOqNKgFUURDQ8hkfu/k8cPfQc7HZX2RMdWaTTaSEuK1a118JhsyozF6Ng9SRxIgOcGBzD2EQMVuvcSJAqcTIehc3uxKUve6ciwypOb1QJsIq82PnM3dj59C8QCY2pDYvmQjisWIlECn6PA+3NNUJcFkVoc4VFiLBnYAzD4xEhVMuc0kRwgiSZjGHtpstw7mWvg7+2Rf+litMNVQKsYhrGR/rw0K/+BaMDx2Cx2YS05ib1ZSc7vB4n1rTVaiqv/ttcwFpKvqMwODweVURIQjXPhZhVlZ8UaTCuJlcuvOY2bNh6jfZjFacVqgRYhUJwfECkvnuw48mfKYNmq805Zwkrnc4osmqs86KxlmYulaliWRIk8Y0HI+jpH1fmNOUaTOcik0krl/sNzWuVWtzUvl7/pYrTAVUCrAJ7nv8NXnjqFwhODMLhpPeWuREKqxLJblKkv1WttfD5nEIw+o8VBJ9D0qPB9JG+UWVQbbeWNyudCzaARCwMm8Ot1OJLrn2r9kMVpzyqBHga49iBZ/HIPV9HJDymTFvmOslBsBqlRPLzOO3oaK2BzWJRkx2sXXMUJIuC8coj1OTIMVGHg6GYMpieq9RK0KFCIhFFKh7BS17xPqw744p55UkVyx9VAjwN0XNkB/bseACHdz8Oq915cpxvruTBKpRMpVHPNb313OScqqX220KQXxZZcuUxNBpG/3AQFjkxz8FoOgu+i/I6HZ1AQ9ManP+SW9Gx9mz91ypONVQJ8DTCxGgfnnrou+g9ukNNUtjsrnlJTKw62uRGBh0tdWq2l7WJ4fOJtxyw8vJJnCEeD0XROzihjKdpOjPfd+NscUb+Nbd047Lr3wV/1bnCKYcqAZ4GGOo/iG2P3o5Dux9VvvropXku62tzwWrDyQ4aNbc1BuB0WJUKTDrk+t3FhCJB+WO2mDAphHy0dxShiDbDO18ipjTIZX+xaBCrN12C8y9/I+qbV+u/VrHSUSXAUxgTIz14+uEfqh3ZUskY7I757cqWBWdeM0J2DQEPmhp8Kk5KlIsl9RUCqzKJnaQ1NBbG4HBI1HHTvGaJCdVAJO5kPKKGDFatvxhbzr8Rgfo29XsVKxdVAjzFQMegQ737sO2xO9BzeLtIQbZ5b0eZBasKpT6nw4b2JpH6nHZFfBpFLC35ZcE08l2pEscSaZEGR9QsMYlxLjaDM0GzmYQQYTqdxJqNl2LT2dehbdUW/dcqVhqqBHiKgKV4ZN+TeOHpX2Kwd79q8JzZnatJy0xwPS6rSp1Ifc0NfjDWtEhai63uGgXTml1HPDQSUhJhJaTBLEj8iXhY5XvX2nNw5gU3oaVzk/5rFSsFVQJc4YhGgtj19C9waM+TCI73q4kNi9VWMYmP4Nie025BZ2vdybW8/G2pVd5SyKaRY4GhSAx9g0FlO1iJscEs+IxkIo5MOoHaxi5RjV+JdiHESm8FWsXCoEqAKxRH9z8jpPc4ThzeoSQRemW2WO2Va9hypOnBRciiscaD2ho3LCJNKkcGPJY5+eWCVZykxxnrwdEghkcjKny+M8XTQSKMiWqchtdXh+4zr8S6M6+AL9Ck/17FckSVAFcQIsFRHNz9KPbt+h2CIz2KpKw2hzTuua+CyAeO8zFyt1sb67OL1KdWeEhVWe5SXyFk0047wWgiid7BcURiyYqNDWbB53B8kHuk0L6yY83Z2Hj2dWju2CTPMr5TXhWLgyoBLnPQG0v/id3Y98JDGO4/hHBwBE63T01uVJqMWBXofdnltKC5IQCvi3Z93LJSfpRHrUzqm4Kq6iRBkfz4fXQ8iqHxsEjQKSGryqnFWXCcMJmISJ6m0NC0CmvPeAlaOjajsbVbv6KKpUaVAJcpBnoPYPsTP8XIwGHEIxOYlMZpFdIzV1jaI9hQsz76Wup9qPG7lLRyqlYNvhfJjgfXLdN4eiwYPUmOC9KxiERI8xyOz9Y1dmHdlquxXtTkKpYWVQJcJoiGRoX09qPn8A4cEDU3NDYAj79OCM+u1LRKN0qCRU9112K1oE5Ir6HWI5KlRVOBTyNwfDApavGJwSDC0bgKo1pc+TznyhnpbNJpRCNjQrY2dJ/5EnSsPRdtq7bC5fbr11WxWKgS4JJiErufux+DffuV6QrH+NKphDK21XYxW5ii4WQAGyLH9eqF9OoDHjgdFgnTSHEhyHY5g+9M8xhKaMFIAoMjQYTk027TnK4uTH7QeDytVGST2QpfoAFNrRvQ2L4BG7ZcpV9TxUKjSoCLiEQsilBwEL1HdmDHU78SKWBUKj+delrURIZZeTmujJ1aPrCoSX6c/fS47OhoqZHnSbg25yG/Ky3wtESW+CVrVP6MTkQwNBpBPJFS4cyXheoY+GwasGd4ZFKYlM/6lnXYcsEr1I52Hl+D0gKqqDyqBLiAoI+58ZFeDA8ewWDPPgz3H8To8HGp4GnYXZzI0MbzFqphZaE1sIxqRAGfU3lt4dpdOg3I4nQmvyxUSyDRyQdJkOuKOTY4NhFFOJZQYZUypC4ErTlyzDCJeGwCTpcfjSIZ1jV1qRllf00LPP567eIq5o0qAVYY0dA4Du19DH3HX1TeV8LBYTXmkxExixsDmRdg9jYfWKw8OIPLhlxb40JDwAu7XTPFoNS34qd1FxDMu6zkR6k5GI5jYHgCyRTDK21DWBhUk9PphCJndmBOVwDeQCPaV23BqnUXw19X9VAzH1QJcA7gWBHXg0ZCoxgbPiFE14/jh57DwIndav9ctYOa1QEzjZMXScrLQiM9aaRSqlabBTUi8XH5GsezaOLCws427iqKIzefSHicGOGGTKNyUDXmOGolV5WUAp/HWWuqyVx9QgN4Tpy0dJ6Blq4zUdfQiZqGdrg83ICq6sjVCKoEaACsbOMjxzExNoCxoWNKshsZPKrILpkII51MqD00WOnmsmfufKEKkMQnkkpaSI4GzHWi5nrdDti4E5uEKzMXaahV2psb9OxTJMj1xTSi5hrjcJSeqC2KIJcif0mKNLHRJs8cav23L9CM2oYO1LesQaCmFQ0t3cr8porZqBKggJUnGh4XMoshGh1HZGIU46M9OCFSXTA4gkwqLtJTQq6jwSxt8bjsTD4V2S2OKjQTuaTHM6bF67ajsc6n1usySdnNiLKNt4rKgUVPuktKh9M3NK5mjUlGDF0s9XgmVFOWI51JqrpKYuSkGlcLcY14TUMbOrvPR01duzKmd4k67ZDP01laPOUJkDNr3AM2lUoiJQTHMTmam0TDo5gYH1BqLFUJhmfVWhocm0R1ZcWg4TErszY7y08t3qWCojtpaCQ3NjS71SzSnhdel125qeJkh7qmSnoLimz+8mDnE4+nEI7EMTIeRiyZUgVF9ZgXLGUxsHlzyIaf7OhVRy4ai93lgcdTB5fXD4+vEf6aZrU/sttbJwTZpuq9th/04ms0i4mKEOCRvU/gyL5nYHNwF7CM9Cx+ODw+1VDZ+3h8dapCcDKAM1g2h0urQeVCKhPjCIoKyoIxSQXj0rBUIirPTSMkJMZncvY1IVJbMhqWXpBS3YSEReTeZI6KyrEbRimfEmbmp/59uUFVYvlUM7mSaG4LGfA44Pe54HJa5QJtaZcS+PhO6q4qFgNaNZbOSKtM8m1S6lsS48EoJsIx1R64iodrkImlkAzzQdUpaTOcnKNVgrYSiEQpaZSDBOn1SVt1uoUIfXC7a4QsA9K2a4Qk5bu0aRslS5tLtRk11s33pKrNOBbhPfkOeq7yDClp32z/NrtThRpBRQjwyYe+g2d/9wMRq2nJzuh0FUB9zaoDWiJNJtq6yde5QuLMTKblixaJNHsGqFOOdfGTZKaeKwUjCol8zjBo5Xft27KFqqDqXeWPHHRI4HbZlBmL0+GACH7MTe06dYN6rSqWCKox6gVAyZzFxg5rIhTDRCSqSFHaptRF1s+curjsoNc7SSwnW3hC4YJkqbUnSbferigrCPXD4XTB7vAK+dnhcgdULBSCbBLOeDghqE0Gqpo6DZRO3UKmFrNVaWEF6UjyKxEL8Yv6TlvJkAg/6lz9nUQ4NKKEqxve8EkVZgQVIcBnH/0xtj/205MEqMWYG+2MR8z3idPqztTJ8q1UxsCi0Mb0tCyieuty2hHwO+FxOlju8rYiBetFltvoqlg+yC0XjQwzonpOinocQTgWRzSWkIIUEhHJnSSyUspwiirkU/uvvlPq4m/qH1meobrarYGckP0+GyQ/NmNqd4wjP6Z3Gvw+Uz3nM6ltvv4Pv6KHlEaFCPBHOQRYhRGoTNezXs3eysEZW4fdDLeQntctkp7dqsKopui8qCpSlfRWBrTinSovzSdhBjGOF0bjyrYwluDkmhClRTOzIU7L8mVmzfO9OfHDSZ3Xv/Mf9JDSmE6hVSwoWMZsACkeKRq4Us3QzFY6mmqwtqMOXa11aKr3KXWXLtyT8nvOgo0q+a0gsKhyy4tlzjrAySquxlnVVou17Q3oaAlIx8eVOVIvRArK1gseOUV/aqMC9XpSVHavr0E/M4YqAS4gWHlZiVmheVBEp+cVn8uBViG5VW112LKhDd0dDagJ0I5QG6tURCkH72e1qFLeqYEsGSpiU8xmUmO7AZ8bG1Y14cz1LaoDrA144HBYNfVZruWm89QSKqCsndJIT6ZFBa7Vz4yhSoAVACsmK2i212ZPz5UC8UQSVlF7/F6nkuo6W2uxRnr99uYAGuq88LjtSCUzSCQ1yYDxZKt4lfhOXWSJkGXO8VyWO3euk6qj6kpLg0+IsFaRYUuDHzU+F2xWs6pTvI57tGh1rUqK08EOgxOkxlEdAzSI3GzKfj1JV/LB3poL5TmWE/BwptYqqq1D+01nMl598l79swKSfxWnEFjPsgSp/sof7dOktAhu+M4jGhPCFImHkyu8XKtPmkG8drkWx+kErsxas/4iXPnK9+shpVElwCLIqirMIvbU9BbMCkb36XQcyvW1DqtVORjgd5vNDJvFqhEde+icnOVXVknGVyW9KkqhUD3J1kGSYSIlEmE8hahIhYm4aB0prgDJqsza/RxHXt5mN5XDiiFAI48sVWBzSXbuPepbThT8iRIdn6rZ3kFNRJDo3E6bGquhOmu10jW9RatY6k6tcvFedZuKU/6w0qnfq6iicsjWYdY51i82k5N1TkISQn7aBNskQtE44kKOkSiX6WnG2rwqO9tMZL/ma28rjTSXjACfeeRH2PG4MQJUj5Mj96H5UqCuK1AA+UOnm4fwq6IzFQ0ri1QAITCqoyS13E/2qNz3lsRmEenOabcpspsiNf1TP5+JqSwkGepfq6higaHVu9l1jucM0jpp/m5CMp0+KS0mE3JQUtTHEilNclxRqjf/C6bqPSPLxnfyr/ahsBAkOdWeNBh9xpIR4HOP/gTPPXZ7SQJUD5IMD6glXHb1opS2KLbreas+TXKaoFFkgZQxP9SMqX6uIBefnEWVU6oKisTkhLZ08qaK6LjMh6xH6S2rHqgI5UJey5+ZrunZwmvU/yqqWBFQtXfqj2oX2qFJgGrSjval5D1+l+uUWq0mYyaVqRZVaS60IlHyGv7O67QJGK3ZkEgpGGRBwi0XjCEXjEG1WQWdgPmnBDQCvFAI8AN6SGlUhAD37ngAj//mm6ImOrVcKQA+iVnY1uBHnd+jCqDQ9fLaRbNyZqYpqCAtPPfXYm+o/Tb9AqM9ThVVrCTkNvV8dTwbpFqe+q+RT3ZISK3ukDCS4WT2dvktG61JpItYQkhTBWQvKA6Sp8thlVtyrpevJGkeR/tGEI4klRF5KcRjYazZeCmufMV79ZDSqJgZTHYdbjHk5Jla+UADX45V5DtoEEqxvdCR7560RCwf6uAzpg5Nops6JExPCwt4qnfUjiqqOBUxs46rdjCzXcih2pE0ItUG1YSKpqlpI+QSj6458aDlgxobl8Nitqi9ZjxuhzLxMnLQZyXvy8ahxSNypMTNJ3KW2yCXSppTqG1o18+MoWIEOBfwvVgW+Y/ppDT7yHNPNk5GnoO89+q/VVHF6QrVDnLaRRb8lvtbMYgON/2QP2UfM+LIgjKVYmSjkGvLdfy6pARYRRVVrGwossw95E/Zx4w45oNy+JKoEAGW+dQqqqiiigVBeVxUEQLMek0ul32rqKKKKioFTtKY6VqrDFSEAF3uWiHB7LR1acxXzK2iiiqqmAl6fA/Ud+hnxlBBFdggrWU4A5zXiKViUDNauhfbkkcesVU5eMx3LQ+a7hiEMhvIF0feQ+KtsAit5UOJNDCNM55rKP+YD2Ukt6wyKXhMT6uK02geq3KrxCjTFBhnmhtmJaNIxsMnD56zMZaDkuVUzjGjPAnD+VTsYBx6fMsPUq6SOC52KAcVsQM8fng7Hrzzn2AxsOk3yY++0JpqvQuWmfQsS0xOpuRv4fSY5J+ZgqtJs0Ni0lnINPSUEtcumga53kxX4JyiZ7yF42a2ai7F1ZkKKwXl/BTGJelS0DzsFidWetWljVX2fVR1kMqubL+KpFttBWmhTZjcV6LMTza+eVY11i0trVoeaeXEeHlWPG61l250XBWZ2cxd/bhvswMmUZlYpkahlWtS4pqQ+53w1q2G01sPu8Mvv6VVVsTlt9DoCUTHj8HC7VLVvhkWlcJ8OVWp/CG08mT95CKAqTqtdR756rRxUMvjAoP05FzMnctHOpXGwZ4RqY5UbUuVkUntFfSq2z6Dls7NelhpVIQATxzZgQd+/hXjBBhwo6nOV6LKzh2x8DAuf8NXJQMTcpb/KSqd8tPOx76D0MheOGz0vKxqCzZc8g746lZpBJYDNprjex/Bged/Do9HGk/BKg0kpLGtOffNaFlzMbizfzEwLWaLHXf973vQ1NioR1k8H0uBu+FZbA6cd8OnCuYDG2UiPIan7/832K0JZX/FDaZau69E55ZXSRz572M5j/TtxY5HvwWfiw27WFon1S5kbRtfhvaN16p05YuzFJT7c7nttz/9NDwO5pdJpXXDJe9ETfNGibeYxMX06RKokEA0OICxgT0Y63tRymlESXEsW8mQ4m8i96flOW5fM1rXX4e69jMlXdrqo5ngPhrpRATHXvw1Bo89DYtJcknKOF+NiUdHcc71fwmnp049Y65gOlimT9//70gGTyiPRDQlIWGvP/821LRuLpFPhaBtdtRz8AnseeonCPhdKt5ieVUJpJIaAZK8jRDg+EgvXvuOL6Oxda0eVhrlyYsFwB2jCm16shTQJD8Sll1V7HwHCccsvz93vAYP76Q1erY4Rb4gkUtFmnkPsf1ABP/361FVmXlHoTdmo/I3drNWzopn5sG0EF+9fRj94yIDVqRUqB5qqSuUDxwwDsbM+PfbT2Ak7IDVItdTWpAXY5sudB+J4lBvAt+5d0yk1lLNQMsl/lXSSZEyKXZwL+aMkM2Xv3sI/aNCWNIg5A1VnFq8+e/TDu2ZVrsbNocX/oa16DrjRpx17Yex5aoPoa7zIkWMZqk3zLF8IgEJjR3iqi03Y+u1H0FD59kq/wp1+JSQbU4f1p77Oqy75P2ITvphyiTy1hlKjvKCKr7ZaTd+sB6RkL9++1HsOMKNtE4+QOoribpUPhU6WD9NeOFgDP/246PwOrXOaMEhmZU/d/ODgkZD0yr9zBgq0tTUVpIFKsLSwHhamkUS3fXiIX05jhZWTCielN50MhlVVvCFn8LtO+NwSMdQDlpb6hAMZyQ/qYrqgQsOadjJiP5dfyMDz6akkknFVFqNoBLqHROWEqlK1JappM4zXqe3EevPewNqut+AUDQJu0VTE3Ojpaqdioex6qxb0NL9Ej3UOOqbOtB11ltxoHcSNulkZueYhFSwwDMpKc8Zwz8VyX+JM5MIa+19uYGvKq/ITeHLQWVkDclco8MLdEagymJ2LVgSbD3rTKTMToTi0oMqTwklIMTHMcBiyefeBE5fi5Iky0H3mnUYGIme3EN2McAnlXqffGASF70hMO/Vg/XzCmL95nNxIn0p9h2LwGbLrQeiwqeiaN14HZpXX6KHlY9VqzswWXsFdh6OCQlyPE7/YQGgnH4sQB1ijItR5ll64Di0Guc1UuByLdX0cmtyRd7GaneK+C0PNlCok0Iy9CqxgOVfFlpbW2G3ujA8kayQ6smCy0gjculnxlHf1IjRsZAipCryYIErzcuvvw7b9qeQTEoz0jtDqr5ULdvWX6PO54PLLj0fT+5OiWrKirZcWsDyhCJAySP6GDCiZZAoXZ6AGtYqBxVp8naHW3pmzROyEfC65dTE/YEaHDjcJ6TFAf0KVExpNA5vk35iHK0trejtGxYiZu5UG8hMcKH8Qkg2WdTV+uH0r8KB40E1tkkpjZM2tc1nSB336FfNHR3t0tk6Ajg0YBVVW0r4ZBEvtxaRH+XMllcCmjRXZr6U2Wwq80bCvmog1xDktRY3H0viwgvPx7GBFNKZykzvc68Gu9OnnxlHXV0tzDYfEmk2dD3wNEI6nUY0GkUoHEF4xhGNxhAKhYWQWNcWrnNYu6YLRwYyQrbaOYcz/I3rtZMSiMXi+rfCWL9+LR5+6gCcrtxJQ5pWlW4UmjpYGuwk5pJDiUQCkcjsvOdBrS0iZUAvTotRNTWDDHkLPszAy3ASyyaaaLkdZEWoiDPADpdfDYyXhLwMXdwsYB0uG5ddfgkOHu1XYw5l9zh5YYLDXad/N47amhpMWt3KyeTpiEcfeQQf/OMP4ktf/Bw+99nPTDs+85m/xec//zk0tzRKRdec6RpFKBxWjj6NoKO9Db3DGWlIbBqcZbYZmsz6z699De9697vRc+K4HpIfq1d3YmgsiViKM8hamN3uxZFtP8Ad3/8aPvqxT+KTn/yr6cf/+xTe974PYP/+A9oNJZAUIpsLvvIP/4CPfexj+MIXPjsr/z/96b/Cgw/cj86u9gWvn9kWyB0TDZeydA5O4aBym29FCJBT7A6nR7FwSUipsxevBM1UCh3t7dKz2RCMpESV1wPnCDZMmkDYXeXNABM1NT4k01bpidNqsH8Z9RGLAkp+YyN9eOvLLLj5kkm8Ove4WPv84Bva0VhjMywNJVMpfOr//RW+/IVPYXR4QA8tDI/Hhb7+Eb0eTMJis8PmKC7Nj46O4rvf/zEu2uSEJbpHD82PVZ2diCe5b8dUReO41fjIYbQ4DuDmi+K44dzIjCOMV503gm6RTkthfHwMg0MjqPOSE8qrQcdO9GN1M/CGyzE97+W4+aIM3vJSN/7gFS2IxNlB6DctJCT5iqCMPmsOUlVFCJAJNVoh+TKLknllgGNLja2rpGdOV0Q9py2W3Vn+Dnlenw/RGPcUjmt5dJoxoFnyzWqzwWa1ilZBO0zaxeUcEqataNBvMACqlnFRTNa3RDGw5w49tDA4/joyOiH5r1VSE1eN2NzqeyFw/2eLKY1zNtXJfcUrEONNkgBF3eeV2VexWOwiRDjh83ng9U4/PC4HWjo2KsP2Ujh48JBaitfc4JZOXQ80CFot2IXw8+a9HByTo5AzB56ZEyYlr4w+Sm2K7m/Qz4yjIgRottrg8dVJhpdWgVmtlHX6ImWiUTQ3d6qeX5uAmA9odGqFzVWvnxuHx+WC2+3ERIQ7eOmBpyHYl7KR8XPWUWa9YTYqo2Qhj3io11CDoofiLNSkWMkWb4LTloHDnCidPinYSCwpUj6lqOmFzPfjWFvuQSkuEY/C33SGflVxbHt+O5pq7Qi4uLJJDzQMDk1pw1Oz8p0Hw+WYkewFAdORTGk2fYYfN4eEVYQAVSUz+HBeRWmxnDGcxcC67tUYjXApnx4wR7CHpBRASaZccK1le1szRsPW05oAs2BZ5DvmDCkXDr+UA6OPY7TJSWPruAsZ0WvvRxOcqUP/Bd660uov8fRTz2BDd5uQPoWReWSWSkv+YzFwMocMPo+agcMpen+ZqAgBEjSFUd2EESxSJpaDDRu6cXRwUq3ZnA9ot+Rw1QkBOvWQ8tDR1oreobhUYD2giopiptRVCXAIxSzlnaD9oB5WKbBDtTpEDa7p1EMKY3BwEMeOHcemtQGR1JbXRONcQOnX6Dswn5xzMFWqHAG6/JLpxkxh+GJqR7hlhMbGevQN0VuIZMk8ajFVJqud3j/KM8jMoqmxAf2D46BHjypWBqw2K+pr6xakTlOysdl9cHpq9ZDC2L1nD2wWKxr8mg3jioZUfw4BcMW3EbDrsdjLb3MVI0CtuRpLrOqdOJiwjNDc3KRm6Pon7LCY51GRpRHYHAGUuzlLFg1CxMeP9auBaKP5WcXSwiydpt3hQCIh5VXhfoueXHz1a5RLrVLYt+8A/F4L6gJOIY+VX3eMvwFXi1jgdJVve1sxAnT76zFpdHxlkrM7y0vC4UB5Z3srdh0YhlMtVZojhNxtIgHOFU1NzbA4XIgk6L1DD6xiyWCkEfp8XnSuWY+RsfBJA+rCKI+YMqmEEOBq/awwKCnu2rUbXS0eOC0JJQGu5PrDpCdSaTUTXArqXeUz61WpHFSMADn+Z9RskYWlbAGXWQFxqdLe/T0wzWEC4ySkNKxz6ImyqKmtgc3qQCSuFQ4Lt4qlA8ug1Lghf1/fvQEDw5FpM8j5UNYooWgTNMPx+EvvdRuORHDw4EGsXdOGRHKeEyDLBFpeGXsP2iIrQ+gyUTEC9NY2w6rUvlJSoEh/Oe+0nNr39S+7DsMTKQSj5W2skotJpOHytupnszE2Nobx8XH9bDbq62qVvdfIWExzMFHFEsIkqmQCyXhQPy+Mm256OY5M1KilYsVgs02tACkFWktYRJtw1xSuT1m8+OKLiMei2NBuFslJAlZ41aEyqcYADb4HOyGbvbSd5ExUjAA5DqLU2hKMxsJXNk7s3fhyy4gB6+prMTYeFZLK+sebA0Rkc3kb9ZPZCIfDar1rMbDwxyeqXmGWGqquJmNIxCb0kMII+H248orr8MBvH8O+5+/Bl7/yP/jqf3xz6vj3b+I///u7+Ob/3YF42kGFqSTokdtbY8z8Zdu259HYEIDbKfeJhLHSaw7N5IybQdNuVluOWy4qRoAebx2sZs0Fd0lwDHCZ6nadq1ZjeGRMPysfajpe8qIQaKowMjKin+VHY0M9RoP6apDl1EMsMDiDrtULzfyB32ceiwspAPkfnejVz4vjltfchMN9aex/7k50e59Fu+3pqcP+NJrwGM5qPYAP3boWLntahAD9xgKgV/GGzvP1s+LYvXsfuppdsFu5F8jc8om38U7JaXWylHnPGfUUJQEjkKRRBbbbyzc9qxgBWkX81MZKDGSUXJZSpW/w+kXERRddJBLaXCVAVhT9awGkUikMCQkWw7ruboyH2UlIT84sOk2QTqdEjYshJVJXOhlV0tfJQ8hAWwa3uPXFbLZj4OhThmvp77/tPTgwVIuNa/xY21mPtR1104417bVorOWWC1rNL1y8nNm0wx1o0c8Lg8MqR48dRfeqGsmfueu/iWQcicSMfNcPSqPM/8WE0cexTlBbKmdr3iwqRoAud0BNRRupKSweeoRRg4HLrIGfccYZOpGXD+7CRhfrxUB3Q339/fpZfnR2dWB0Im4oL08lnH3OOfjTD38MTZvegO7z34zu827VjvPfgu5z3wivPyCqjtYqFitruOl/PDSEkRPP6yHF0dJcj5dc9xY8vUcIW8iInlMSUtcT6lM7so5pitUy+iF0+Vtgd5Z2qtHT04NwKCjkGpC4554zb3/7W3HTa/4AXWe/aSrv5Vh3/u+ha/MNImFZ5J0WhwTLsRXmdfTXyB34ykXFCJDLv0iAIgPpIYXB3o+SkHJBTxJcRqCH6JaWZv2sPHC/EHeg+IwdB7b7eourVB2dnRgcDoI7Ti67HmIBQVdUV159LXzN56Cx63w0ZI/Oc1HbcQF+8tsEDvVbYDOz3ug3lYlyBUh2hvTWcmzXr5STASM45+zN8LZehcM9dH/PB4o0J/FMHdp1xUDXch6R/mxcYVUCO3a8gIZ6P2rcCalfEvkcq8zFF12AM8+5BLXtOXkvR33nOcj4tuD2R5ISPyljjplvENnkG3ZPJ9dxJZp1Sc1gBNqmxKUzh6+kZssq+vTKoK6uDvX15XuVIFSv7S1Onmkh/lKTIG63G4ODw2RLOVvYyrZSkBL17OjxPkTimrozJ4ikMJd7uSNdVKTAYy/erYeUxi233IzB1DqMhWLSMEsPjcwEJS3uOWwEzzz7HDaubZJ308b/5pg7RRGPhnG8Z1Qab2WcBheFPEBJgGl2HHpYEciVcIgEaLUtMQH6As1KDSwNk4jqadZHQwS/mPB6vfD5fPpZeaDVvre2uARIn3elJECv142a2iaE4xYlJVcpUIPNqm1KXy5ICmkhUJen3lCDmglKbZQwevb+BiM9L+ihpfGW2/4QL5yoFW0nLek2ToJMLy+tadygBRTB4MAADh0+jrUtJKaFqyvcl8O6CGZZ2fSTAA1DrrU5vXNafVVRAuQ4oKExAslHbpBO05mpV1480PX6gsAk6lkJR6jRWFTKq7jHXo/LDX+gDhNR3S3W4mfRKQMOOUTCIVFjXeg48yY9dC4wqT2FD2+/3bAq7HZacfX1b8TTeyKwcnmlQf7g/sP0KG434Il6cGgIY2MjaGqqUT4GDT9kuULqOus8x0q1yl8a7DBsZW6GlEVFCdDjbzREgHQHlEikMDmPsZz5YN++vfq3yoHvTScINmloxTA8MIzJdEw/yw+XqMDeQA3GJ2JzV/dOMVAKU427zPpCtfBzn/sbvObtn4GrZo0eWhj0IK2NPc1+FB2GJuMT2P/094x19IIzNq9H5+ZX4XCfkJpBVTiTTirvL9yUvBSe274DfqlyzQGTblmxMFg8y0J5BxGMksmkUf6T8krDIULDXFBZAvTVGZwqlzeT/5mUNji82NizZ3fFeZfvbbV7YS6xDjgiEmCANbYI7HYb3C4Phkcnqk4RdKh9QKS6lpsTJMCmxuIz87kY7B9EbZ1fslyelOdhdEow2rsdx3ffq4eUxo03Xod9A3UIR+LGxgPld58B91fE7x78LTZ2C1maObW8cJtpqQnORWqrfAolQKNPowToLmJ7WwwVJUC7061UjtLgQC2XGS2QKloC42Pj6D1xQj+rDDgQy8ZhsRafij9x/ARc0zbezg9/IIBgSCTAJegglgoPPfQQbvv9t+KP3/cevP8975463vse/PH734vBgR447Ma3X50Ldr74Iloa6dqNZ/mepKnCx3b+EsGR4hsgZUFJ5i1v/SM8tD2myC+753A+ULLkeJuvqfT4H3HoyBFsWO2XtsR79cA54rOf+Sz+4A/ehg+8Lyfv5fiA5P/f/fVficSSVGlbcEidT6fIDcboiTtSOtwB/aw8VJQAXS6fKsCSYKOW0qLNErNznuVWNri94t5Kq8HyPjanv+RAbExUf69oNulYcWPo1avaEYo7kMosnvKx1AiHY0glxvG593Xhw29pwUfe0qodb27Bh29txpf+dAs2tScRT2pVqNKgEfa253agu92uq8H5H6I8fjs82Pfkf6vZYSNoba7DpvNfgT1Ho7BKqytU5yeFyWzOGrh9paXWF3ZoEzLtTXR/P/9W1NM3hIu21OGTb2ufyns5Piz5//G3deHPf78dFiSlq1/YGkmOpScYo2U8Kap/Q1Pp4Y18qCgB0g0U9+akSFoMfC+K05QAl2IeJB6Po6+v9A5h5UANxNo88m7FS21kdBx2c0S5OSqG2ppaRBKmvDPllLIzmXSRw9j41HKDhWYcJguGJtIYmchgJCif2UPCBkcTQn7G7Ojmgr379qG/fwBrO3w5y7Coss4+6D4tEQvhyI6f6teVxpVXXIYdR53wuuQFJI58SGekgxT1l6Y3pXBEpD+304LGekqAEt8888VqsSAWn8TweE6+6wedhIzIQRelC5T9J8E2xPw3Ws7cEMnlLX8XRqKyBOj0KAI0wmh8tyRfUjtdVHAf48G+w/pZBSCVmWOZahVIiRfaunULVq1dj0S8+EQI918dGglLHnH3MC6L08Kzjc9ml7y2uWcfdq982qUXXeRepUJg9rEBsPJrRsMzD+26SiMWi+KjH/0LXHJeFzrqzWq1Bp9FcwxFetKxTD8yIu3bMXz8WRx89vt6LMVRG/Bjy9bz8NPfjsHjyr9ml+qcr8GY/7/nnt+OzhY/Ao64UtkrkTUq//U/efNfXbVw4DO4bagpT94UhLQR63KYBXY6pfGJFGhEDZYqpbYHXAoRkGsGR4aLL0crB9nUW52lZ6L+8pMfw41v+n/w1HfrIfnBTdLHx4LaOGlOKXFNbKBpIza/5H3YdPm7sXHGseWqD8DfcTmG6E5rMcZrTgE89dRT+OCHPorm5nrceHmbkqC5Dpv1mKtAus+9FZslbzdd9kfTj0v/EOfd8JcIToxgbMDYpuVvvvW1ePL5g4intY2vcms+CdHC9b8ljOmJYCiE7Tt24ZILNiASOwX8X+WA5jxavpR+JyUQzNH7OlFRAuR6PEohkio9pAjkErrE0qrA4hYeVa1QKIjJlDF7LkOQ1zCybtMoPB4PautoC8ieVw8kVKO0weGuEYmzQUT/6YfV4cOOA3H88N5eZbZRBdTKm4mJICaCIYyOjauNw198cQ/+95vfFuL7CP7mbz4LryOF972pGwFnSjMnyea51GVPbRe8dauUa/qZh8vXinufCuPHP/w/uVhf5FsCDnc9jvQEpXzkIblNRZ7FzbS8Em8p9Jw4gYGhCaxvTSGRXtz2s1DIMgGHcYw6AqHJUKC+tL/EQqisCizqLw8jVtx8OVY0o8tdKguOraUQHjHWaxcDk64kXqWWzs0WKR+4SXZ9QyNGQjQY1wN1lJKwU6mESNcJpU6c7uCac85ufuLPP4zP/91f4lOf/Cg+8bH34Wv/+lkc3X0/zlqdwqc/cBHec0srnJYU4kqYmlL1WJNZV4ohEk1iqPcAxk48q4cUx9nnnIcjvXR3Nr2R0/mqp472f6XVuRd27kJdrQdOOiiolP671OBrSIZQM6SGaAT0IFRTV9pjdiFUlAAJp5cueUqrwCwxqndGX7SikEzmOE4o2KMHzBPyCtx4m9JXpcD6XFtbi+Gx6CwCLAVWIktuyzqNwbwYHY/gpRc34g1Xe/HWV7Tg/bduwjte043XXbcal26tgTkTwUQkLR2yqhrTuMRILlosZlil4+/ZY8w2sF4k++HRsPawHKRFIwk0bdLPimPH9l3oarTDajVVbPxvOYAjYuXYAGakg/Mb8JhdCBUnQH+g0fAsJGeulmbCUnpekdiiY8YcXZYCbQC51Ir2YZVETU0NBvpHlTFvFXMDCZBOOrhXB1VOnrPj5UqDaCyFaDyDNE2NJJzHXMHhhkhwENHQsB5SGDRZGRoendbIOZZlghX+hrV6SHE88dST2LS+XqmApwr9MfspO6W5DM7gK3HWPNCwjAjQ429Q0lVJsCKq65ZAAmSPabFKZe0vaY5iCFJq9EU2183QC6GurgajdM/PxrkU+XSKgUPTPLTWNUV6bHjzh0jdorpODO7WzwtDS4OWiiyoZtu9dXB4Stv/0aP4xOgIVrcFkEguiQSxYKBOmBKpyGiRcLxwWUmAPpEAOZVfClTrOMFZlteHioFOBiyIR0YQD5fusUtCarSRdZvlgn4BU2Y3khzkrkgjrWJBIUxKb9ZzAV2peX2tIkmW3pDr1/f8GqtWNaPWw3XLlSLw5QFTmq7wyR+lX4pDbS6XHw4D1heFUHkJ0NcgL2BsNozjfynq+0tRgOz5hXvDwfmbw7AXchnouX/60zvw2c99AZ//wpfx91/6J83nXxE0NTQgkbKIurY09pJVlA/zXJuU1EevQfX32Wefw+quJjgdtpPS5KkC1nSjTh041KYmXm0ePaR8VJwAnW6/JIirQQyI5lJ6asmL/FuKgiQBB4cP6mdzB/0Aums69LPCuOP2O2FNnsDF3WM4q2MANlNY/yU/WlqbEY6lEOc+h6dSN38qYw7FxLZiEo3EZ8ABaiQSxpCowJ2NdtjMqVOOADkWynXAhmxY5VqH26d8Nc4VFSdAO/cx9dYodi4Gjr2w8JIiLSpb6CUAK110ok/UiPmNo2RSQoC+4pvXsGCDkSjWtPvRVAM0euWZqeIE6HI6EY3EkEjQpEUPrOKUA9uKXVQ5p6e0J/LDh48ozeHMje36+N+pVTE4JGZ0VIwdB7cMsDnmPvxUceqhMwC706cGdUuBEphaw6gKcfG7Ms4Ex8JDSMZKb3xdGCYptARcgTb9PD9CoZDkSQZOawLpSZNa4haPjOq/5ofVakVLcwvGwlYpqFOsq69iCtKQHa4aRYKlwPW/XMve1ZCROqQHniJgJ59IpkoKT1lQqPD5GkVaXCYrQbLw+uoMvQRpL8F1f6pxL35Pxs2Uo6EBIcDSG18XAguBy5dKbcnX19cnhGtWXoKVwCn5U8qzMM1fWttaMDyRBqOvUuCpCQoLRoZQiKeeegYb1ndJ/Ymr81NLMzCpGeDs99LIiOZVO688WBACdIlePmloU2MzMnKdMuRcooI0SRpiweKuqYqBJj92tddE8RcYHRlVm1Y7XQ6l+stbi+qsVeJiaGpqwuAoN9aR+A0yIFWDjLp4YSlzwYpMRbxEFWIOoBstdoQsVSOzwFbLdHmeeyDXtZ2lnxVGIhHHwUPHccZqL6JJxlDpPJL49Hq8FLnPZ3L/FG6YVooPmN9cLucNGHd2mw8LQoD+ujaYuENcifbHsb+4iLz057VUsNocGDq+TT8rH9z7tdROcMSIEKDNatIlQM2jSzjYp/9aGPX19TjRNyz3ljaPyMLpdIG7z3F2uiRY0+S/ar9lgMbEMWn4JPF0ihuXTx0kAe5rUW6cXLYWi0YljtlxZuPVKr5+wyKAwzSlzLrOOe8c0WSScp0FDZ3n6aGFwY3M7foCfr6PyWKHr26VOi+GgwcOqQ3Q1zRL3kdn5486JI/SqcSc8ikejyER1/I/NSNetVl9iu+oX7wQkHqofISWIL+TkMT4/MuQAH3+JsVurDzFwPfkGGBaes4lAdu+2YbwuDHPvvlACdBhwB33wOAAzJMJRYJ8WzrVTMXDqqIWg9fjwfhYBJNCmGyO/M/Jm2K46qor8aa3/D7aNr1KDykMjidRguGOaypyg/D5vTjzjDPgqVsHf303fDlHTfNGeL0BOGzGzKGyqG+sx1lnnQNnYA38DdPjVPG2bIbbQQmK3lr0mxYUUlZcVx0vPkb82lteg1vf/hFsuPR9cPlKd4YHDx9SG6izfbADqWnaqP9SHBOhEC46fys610i+167Nm0e+xnUI1K9S+WTmRkxlYOPGDehauxGeeol7RryBpg0i2LTCbWdnsECZL4Ual46EViGlQC2Hm9Y7nHM3gSEWhAA9gQZppHyJ4hnFa+gTcKHyszTY29D9dhzJWPEZ2ULghixOUYFLgaYsNtskHFa98QoBJuMhVejF0NhUr7b8iyX0/R5EsuakTbG7vB43XvXqN6Gx8xw9pDAGBgYREanL7zFzWNIwNm/ahD/784+j+6I/VG656C4qe2y85J3oS52Jp3dzwb9cXLo+K1xy8UX49N9+Fm1nvWNafCfjvfgPcN+2DPrGLMyGBYeyVGDdiJceI169dhO8dV36WXHseH47GhtqVL2ndGkvsZNgFhdecD4+9/nPY8tL3omNl83OH3Vc9i7Ub3wtfvO8CbEU/ULqNxvAhz70ftz61j+VMn3XrHjp+svZfiPufjKohIYFabSS3ynavKpKUxwUHBwur2hftXrI3LAg1cjtqRWJwqFUvVJgAcXiKa2hLAE4E5xJRBEeO6qHlAdKY6W2wiTGx8dR43NKhiv5T61ESURHVAMohubGZqRNNoQiKZVXnPEKDu0X0q7AEj7B9h3bURPwwqucapZXCMUq6t4DA3j6xUFJc3lVrFTlv/vBXRgYjQsBLlKFkfRMDB7ST+aPF17YqRwYtDdoTgwIo2ZYzBsj5BAKJ3DP7/YhlbFJfTFOVKXi7hscx90P7VfrnnllxSlQIowlkpLm0u9IiwruQeT2lRY+imFBCNBmdwgz1yjpqBS46Y9RsXfBILkQDZc/EUIVhq7L7SW8wLAjGBkaRl19rb7MRyqb2SwEOK5U6GLw1/jlYouSIFk/NVfsExg+Zsz1UjGkkgk89NAj2LqppSzpzwjsNjOcNlHVK1ysTqcNtsUQ/3SYpHxH+15QDa4S+MWvfonOtiY01jrUYD9R6ZpPAnE6LKq+VBLMdreKl44bKg/uFZ42NHmqdRo2m2ve6VgYArS5lRpsaDWIvEE8LiSwEDlqEBTpQyNHhM7KrORSf81mq/RExe23EkI03MC6ucEnktsU4ZH0OdhcDD6vFykhv1FukSmkSY3Z5vTh6M6fi2oW0a+aG3760ztx5OhRXHJGQBFzxXv0hcIi1hVKO7HwCE4YdHVVDE8++QR+fc+DuP7KbrisXMer/1BpLGFbmguYDSTrSCxR0pwsi0k6Qq0rbntrBAtCgNw6z+upM2QKQxUpIWLv0pUaZ2StiE70q1mu8iA9odxrKeEIlZttDw8PiwpsQyq30guhxcLFjaGJ1tZWjEckf1QWcdxS1PZ0Cnse/2/EoyF1Tbk4fPgw/vXfvoaXX7kZTTVcf5lbAiuGCgULn1ZueN+z7wGM9Gi7sM0Fw9IBfvazX0L32jac221Xbriy+b2ScntBIBlATZBDYbT2MgI6Qm1omdtOcLlYMF3C7vKqgcpSIPPTpMmQyUaFYLNPtxxX6mh8wtCKEJvNdrLCKjHc4VZW/MXA3ba4nC3gzkxTNSldRA2YwmzatB5D41onwfrBsRq63oqMHcPz930eA8f3TifWImDF+cmPf4J3v+dPcOUlG3DDJTWiXtO8YarmUe2bL7R8mkqUkV3OjIDvfrJayWcpLzw0Jufm8gaqYkHQQws7nX1PfkMkwQcRp786g8iIZP3Yo4/i7e94D9pbA3jHq9oRjsQk6VP5zQ64knDYHSqfclGJ/Ge8CwMKEkKAsaTiAyOgyVRj63r9bO4wCUnNo2oUxqE9j+F3d/2HkI3o6UXeio/nmOeqjoaKje0khMg2XvIObN8zLGI1F1brPwhoI3f33fcgnRjGW29oUCtRmAOsqB3rL8dwogWHj4/oZiHTYbfb8fQzz+LFndvwwVvXi8QYEqJvQPcZ1+DBbXRcSoqaDja+YDCE//ja1/FX7zoDHpftpOpD26q6ljNgrT0Xuw9p+8vOvJ+V7rHHn8TE8F685foWkSbZUUxdlUnHhdTMsNduRMKxGWeceQ78vtkVde/e/Xj62W3SGB/D0SOHce3l3bj2XFHJRZVIpTm4rl2XSsZRL2lyNJ6DXfuHhbApcWq/GYXT6cS99z2A2MQR/P6N7SrOutatcDdswhM7huG0z6WcTZL/Nnz5y/+EN79qI85abUZUVKaOjddiItWAQ8cl/2cmVM4Z9r/f/D5uvaEFqxq5F7UKnhM4XptKxWH1rsEE1qJjzRas7+6cVWbEiRM9eHbbc7j//gfx4p69uOKCLtx4WSOspuS0NNAMxtewFjUdl2HH3hHVsOeaPoJjxPQX+J3v/RAf+wOpC46wWl7WtfEKHB2pweBIROpk+Q+wWm04dOgQ7vz5T/E3H7xQTRxShp1HUqeBaTpwdFikwKR8L1U/JjEx2o+3ffjb8zaDWTACHBk4jF9+/68l42b3Rrng4+khd3VbHVx076OHzwccsKan3Kf3xRGOSebm5CdTMmmyor3Jiw1tcp16fUoV0tAnk+gbSWH7waQQT/40s7cO+Fw4a61EKhIgl/y5bSn88gl9tUbe20zw+jw4r9vCJ+lhfHf+IurxRBo7DhZe2sRK3dTgwaZ27Z6Z4EzyZIYNy4S9PRYc6QnBU9OmxlaPnziutuC0WibhsCSxdVMnLtjsht2cVtsPZiZ18xodqjpkUghKvj23Tyo505g/K4qCaW5p9GA9h2kkTqrsMWmIv30+IeU8hwgFrEcWix1nrHGj3kviludI/h0fMmHP8aiQCy/Srs2CTTQNCy4+ww+PIyHlNf19y4WWP3x2Ev1Bt5CWdLIJKxqaOhCJJDAyNorR4SHVgToscWxa14bzNvkQcNHGLYX0zOdLdJPyDtHYJLbtS2jOQeaTQAEtDOjw9+IzvFLO8s7yDLslhWcPxDEwkpG6oF9YJlj36YLrok309kQbz/mlMxecADkigkdCBBGOdRcDtRg6n33dO/9BNI35SaULRoDE/33l7WqvhFIFyl6vo7UWfg8zVg+cNybhtIkEkCcvmRr6HIvN2GSbWUETBadoJIWSwcvTcl08Ie1ANS/tPo+z+DvyvURgUdMsuVcy3GLOCOFy99/C4OQxdz8s8RRJO9UJC8bCk2qzHptNKq3LDoc0SI8jo1YsxBNUTjVVMl/RMJxGtJTUij+vMHgfF+vTk5eCREo1x21nKucOpjeWoNNMjUhUmZHcbYUbDa/TXN/Pj/xmguXmsltEJTYjFKXbMnYogNdN7+AWeJ0ZTKaSatlaJlMsvzkOLZKz1NdKpi8q+ZQlfD7DIfFzYn4++c93iEr90Uq4cqCUeqRnVAkUpbaASIrm1NS2AS9//V/I2fzSsaAEeMc3/gyR4DAstuK7XHH9X1O9D411XsmAyiTHyFvlr4z6l1KQe3NvN3TfjHuyMPpMI41Di0trUFmVMJun2oexRmY4H0og91mVipOYS7xG3rscZPOa8fLI5jebFH/L5rf6W+LZlcybXOQ+t1LPKPUu5YBJouIUjiZwVAiQkZeyA4xHg1i/5Wpcdv0f6iFzR3GqnScamtcoVaEUmKHU/StZBxhnqSMf8l2X99CvzyLvNTMP/dqZyHttnsMItGvpokub2eVBA2fNdbpxCUOLZ/5HLvL9PtcjF/l+z3dUGlq8HNSYnt/cZCk3v408O3tdpY9c5Pt9LkclwejYUdAAWrKsJPlpMKGmsVP/Pj8sKAH6alrUIHtpmNVkhKF3r8IQFrriVjEFZm01v+cO5pXRrTApXXNCxhdo0kPmhwUlwMa2bjW7WgpcLcXBX+59sRKgqTg8uK53Psd0mXf+cZaWoXkJTY44SaR5XckeCRXGeEqhdDqn0lHOtUTp63nwmnLum9szstCuL3VPOddPT08xlH5u9tCeuRLBZCfixrwH8R3NNvu8doLLxYKOAY4OHcMvv/83wrKi1xex8FaFJ/9Wt9XDabdWVBWuNFRaWeGEsPk5Vyj1yGyTg4PU2iy0IiBlKDiHHJA4OEvHfKZNXz4JRLk1SkTh8NTBYvPA7qStptwqv9F9VSoZQSw0JGlIwebwqXTNhHp/+V3r2PKnk5MwtJ1Tb6JcKBXKJ9YLq7o++yzOFjMtKmEFQE86dLc25QlYm2UulCbOiDJvTj5D4tfKr0D6Vfy8R6uzHJjnOxcsG4mWznX5LnKzmqVUSxwLvLdWTtq1xcCOylg9Yz5y0FfiLXPt9XIALTEOHx9WjlFmmTLNAN28OVw+3HzbZ2B3uPTQuWNBCZCrFO78zl/J54RylV8M3B2uozWgZoI5JlA8G5YOVOkdrlp0n3urVDhOqbHRlZlauZyNrP/AvRjp3S0EYBdiiqB948tQ33GecpBZXpyiFji86N1zF4Z7dqj4WKrZusQGSXszT20n2jdcB0+gDRa7Z3qZyA20cYuHRzBy4nn07v+NxGOdZWicSkVR17IVXVtuQjLGVSi56ZxUxJGKjuHgs99GxmTD6rNeC6e3UTXkmdeqNO/+FUb6dspPNkXQ/voNWHPu63Sj9Dx5IEE0Sj647dtIcBWNkCCJu779AnRsepnkI736ZO+bFKJ3YaJvO46++AvhB9o9JuD2tcoz3qCTlH5pFnIr3/nA4/+JuCoHi7JjXCXvG2jaqPztzUyXibaeAzvRs/dBZSFAMlx30duVCZjm7GIqPWbJ80SwB4e23wEulNJIeXp8BO8zSTzdF/yeWlpauJlqW7KOD+xCz557lImXZIr20wpBIpHGkV46BuGE0uy8yAX9FXasORvX3PynJ+v3fLCgOaW5q+EGSawExcFejhlRKgOWHmzkNnjru+CtbVcukLx1neUdQkSemnbc/nASfWMOWOnfTqQLu7sOLl+jXFNunF1wilR3/zbgiZ0Tug2j1mDoz44rTuiiauvVf4K6ti1KAqQjWCXpZA8hc5vdLWnrEHJ7Jc6+/tOwutuEuLhqgVKvio7dtdzrhkPSOjudXYpco+YW/M8vhiUdTnhr5F0lLN+1TPMvnkxj+74Q7DaRgiUPrJIGh7s2z/X6ofKuDY8fbEbvKLcj0CQlrsd2euvlmtz7ulR+bj/qwK+eiIt2IflCgrI6tTRJXNPi5iFhLl8T/utXoxibSAqZ8d01p7cMz5cuxrXzhBcPPJ9U9nauQAsCjWulw5lZP7rg9rfiiRcj+L+7Tki5F14BouqDM6B2ivNImeQ+b/oh7+hvRtS+Gb98PC5xUmotRJbLC6xTbO5ch55KGrN/5HJVf22Luq8SWPCuIlDXMtV4ioCzP/R4QnG4Qu+2gNAMoOeL8DjtnqYyRzMunTvCoQkkYhHJSxYrZyal4xEpbt2Ft6G29QztIoNwun1Yd/G7MDhhgUMIOhelVLKMSFkToXGVjlJuu5jmZCKutQSBkc6SaGluRd9gWDdy5xBC4TTRbIIelKcamDZuVgwTUjbqGv0WpZYXQSzCZ0TVO7tEwiyGJx57GM21TrmWZZ+/tvPZViel9OImZFm4nRYMjWmG6ysH0hnJPxo/Fy+NKdDDlL+m+A6M5WDBCbCmrkMr45IsaBIJsPC4zHJD/mpbHjhuM70nm1+sjE+Rn2pXotLGQyLN3SzSyDrtgjLh97lQv/FN2HckJOqcHmgAJvmnLWcq3ZnR6t+Y6cN0bN68UciZXsdL36vlS3nP4BLGcsQM5rt6hhw1jcU9PP/2tw/gjLW1qq4Xqu78zeEuvU1mFl6vFx5fHWLxhMr/lQGOg08iHI6pelAKSkOQDqG+sfT2AUax4ATor2lWPa+25KwwWHm4ztWIE9XlAE5ezBeVVvctakxSyz+Ob3GMrXn1Rep8rti0eRN6ggGR0igBLZ+yaWyoRdJSp1SiCmfjnEHnGFarC05RuwtheHgEXpcD9TX24nVdytHpNu7s0+1ywW5zIRrlHtIrow2xPnH4JRpLkgtLgkMxdOpQWyEbQGLBCdBX0wiHFEwplYM5oC0xWzrv0EbBQotHwxgYHFabVPf2DShvL8WQTCYxPDIi9wxhcGgEoyNjmsRbRm/N/TuOHD2GQ4d5HM85jmFkLIghiXNyUopUGgCJwVtX2l3Q4OAgxicKu9RiY01a6jEa5uC+HrgMEAj4pRycGJd0Sfeqhy4tJkWV41hhsQ3O7/n1fehqC4h0bVOTIPmLXyMwh9f4hj9sMw1NjRgJ2UR6LSxZLidQAOAqMCOzvwQ34nJ5AmoiqVJYBAmwFTaXR/VoxcD3p9jPBePLWYSn6UUqOoL77/gcPv+5v8OX/v7v8Om//Bh2v7hTvyI/Hn/8cXzwAx/AV/7h8/j7L/wNvvCFv0Vv7xG1S5xe30ti585d+LOPfBDf/u8v4Zv/+YWc44v4ly99EvHgYXS210ulYoQZBOq7tRsL4NChg3jr2/4AP/7+1/WQ2aBkbjK7MB6MGlJTFhNr167BiVGub+VqjOWAtEh/TZJfhevvvr37sXFtEyxIqDTnu5JNZVLKz+kxtldIFvR0NBLk1gnLt/1kwXdkMiNx3Ru8gTRnMkk0tqzVzyqDBa/RNLVwuvyK3IyAThEp6i5XKHVeeu7mAPB713nxxqt9eNvLfehoKJ6V8UQGtd4M3vmKgLrnDVd58N5bmlDrSSCVMVYMaSG2jmYP3vTSJtxyVa0cdSeP11xRgzdd14C17S5wa0FK3I4iqhgxMhpES40JF60p7pQ1Go2J9ClqyvLiP5x19tnYs7cPNq7wXwagLWJNc+HJptHRUezeewDnntEo+VlQ/FNlx8mPUlstzER7e7t0VHFYl5OoXhCiUUiHml0CayTF1GpaV23VzyqDRanS9c2rlY1ZKVC1VP759PNlC/ZWklYWm/oqCS6lyvLdKEFRXdM6OyEpgzOeJ6Fu5JpTekOZ1D+zx6So2fRGYlwd5EC/z++RaEukXdI9l4mKhcbWMzcimLAhlrQoc5WlBmewnbWFJ0COHTuGSCSKJl9cOj29OPOANoAOJ43VnXqIMbS2tGB4JARt0cHybkWaIDGpBB6j8jvvcZcpFZfCohBg+6qzkYzTqLQ42MboHt+gsLgsoKkrZWCSJhv8opGZdpSL7D25ceQeRkFJsdwXWF5o61yHgeFx6VzKee/KIyPSCU2+iuHFXXuwYU29GvMqWk6iYlhcPiEyYyYwWTQ2NYoSbkc6szwk4lLgrC63izBSZ3mty10Dr8/4zLgRLA4BrtlqUALkDnH0usteYUW3yyoWCWu7N+JYTwgW09I2+kQyho41Z+ln+fHk09uwtjmJdLp4g1eSpLN8Sae9rRnRlB0TEToVlfazzBsQd8XTJj1LEyCHF2j/V9PQrodUBotCgITmGaa0oS8zg9PiSuVaSaJgFUuC7nXdCCadSKslZ0sHh8OOpuYO/Ww2aAY2PjaCtpY6afglhinkWqObpc9EbV09wuFo0YmY5QCmTjN7Y5vXwoohLZ2CL2B8VtwoFo0AO7vPQSpRfAtIgmM54ShtuxYtaVWsYHSogX+uY15aAmxsaMT69YUNzvt6+9B7bB9a66miFm70nADkskSXr1kPKQ+NjS0Y5haqRlhlicBhF7PFJO2cm/EbY0Au6Wzu2KSfVQ6LxjJ1DV3IGLLXMqsZRy41MyIaVzF/rGQ5uybgg7e2CxHlpn1pwAbd1NyMhsbCEsqjjz6OjRs64LDx+iL1WuJi5+/0zM3fXVt7G4ZDK6HdSDtXdrCaNFgKlABbuspbzmkEi6cCB5pgs3HPj+IVlZzHxdHa4OjKbpwrBaU6Gm2B/fKE1WqB29+IUKi0drFQYP51dHRI/S5soPub3zyI9atq9LG5YrVaZECJz1FktpPG64XQ2NiAodHCG2wtBzC/MiIGaza/pSmIbs5c3gBc7oAeUjksGgHWN6+B3UH/c8WlQGZOMpVRHmKX+TDGokPLjmymVC5zWAn6jmzHXXffi1/ddc+04777foODh4+CPuwMQ5KmGbNXLo3FsHr1aoyHF60q5wVNigp1JNFoFKPjY1jbEdDNlArnC2c7bXZPwfwOh8PKnKYQ2ltbpf1YkS7DHGopQIkuFk1JvukBRcAJ1LrGNZIv5ZkFGcGi1RqH0wePv16xeTFolcgkajAdIyxWE1oZiCeTyktJIh5EIjox7UjFI/pV5YH5zXGn3U98A/uf+zn2PXenfE4du56+HVtXZ9De5EeaxmsGkE6lMS4NPhkPSxmWnviaL1Z1dSAxWbnlUZXGrl27kElG0dWiGakXAwnQ6alXa17zgdJjX2+vfjYbfp8XUbYdZWqzPMEmnhANj0tfjbRwCk30KbAQWDQCtDvdqG/sUlP8pcD5D256XWyo5HTE2tVdeMvb3o3WTa/E6rNeg1Vn3SLHa7D67NejdcMVsEKzqi8fJmk4PlxzXi1eekEdrs09zq/DFVvt8LgmRXoxViD+QAB/9EfvQcvGl8PqqtVDFw502JCZLENCXWTs3XcQbc0+2M1xrVMvko109+TwcDld/qap1oMfPqyfzUadqMBmRwDRGVu+Liew0w2G6KfSCPlxxYgF7V1n6iGVxaLqDb7aVmXPUwpUn6KcCEnPrTmfqmhta8E1192E5rVXonX91Whbf5UcV6N13UsQtW7EPU+NwqF2By8frGh0ysG9i2cfNN42Hq/f58HLb3wVmtdcDrtjfjv3G4HDbkf3urm5/FpwSBV+6slncM7mZunUSxv9cnUQtyooBKrTR4uowFwGZ7VTCkwbkK2WCJInkVjc0JplSn8cDqhtXq2HVBaLSoAtnZtV92d0IoSmDcu2EJcZRsdCONSTKMtv33Toy/oKHMsdmzdL3VqGCIZDQljH0dU4iSQNoEvkJff0sDn9+tls0J5wz549+ll++AMNQpTLx03YTND+jxugFRozzQUd0Qbq2+ByFc6T+WBRCVBTgTk2UYoAsxMhoi6vgMa3HMClYLY5Sn9VLBwi4QjaWwPwum1Kii5WQhQMuN2C01t4udfI8LC0DRHLi6Curh6hCP0Clmppiw+miQSYKmUMrkM5mKjvgK0CGyDlw6ISINHYsgapZPECJCgeB6UQ6TGilMRYhTYLeapjZGRE+YRbSaipqUVLa7ta3lkaHO8SAnTX6eezEYnE0NxU3FFqe1sLRiN2iUtIZpk1HW14KyGqPu0dS3fYbPu19ZVd/paLRSfA1ZsuQyLOnbuKg8QXDMdWiGufxQGdrp44cQLHj08/BgeHlKPV5QKSVE9vr6S1RzmCrRS2bdumxsBWEhwOm2g+HRgb5/K00nzEyQ9uOFUIwVAItT6ag3DXvPyorfWhfwywGiCYxQaTFArFDZMfx//aVp+th1Qei06AbV1n6pWgeFVQLvKTKeU5w0hmnQ7Yt3cvPv7xj+Nfv/pV/Mu//OvJ4x/+4R9x1113o7GpWchn6bt8qmmf/MQn8R//8e/KC3alwNlP2sGtNLSJRNYz7oSthETG4SGO/xXbbmFsdAxOp030yML5UFtbqya0lqNSQBdYygDagGCjTYBYUNtQeI31fLHoBOj11SFQ22ZIlSHxTdATsXxWtWDpOSNxtATSeN+r3HjHyy0nj7e/zIT3v9qFN1xuUbO2cwcr5cyjfLDTsmQi+MNXeFHrqVzBsTHseP4Z/Wzl4MILzsPuQxNwOjhDVTg/JjPcs7i4S62xiRBaaycRHe3TQ2ZjVVcn+ge4F3fx5y02KMfQRpGdtJGalUzE0NF9rn62MFh0ArQ53AjUtUomGDCHkVyiy+xJE8cL9MDTGJwhTE+aEYxMIhg1ySHf9WMiYkIoPjfbL/a0kYleRMZ78hx9SCdoZG28IXGcJyNSTCg2KeWsB1YAVmnQ+/bv1c9WDpqbGhCXjimStKnVTYVyMpNKwekvbvA7NjIqjTaBWHRCD5kNp9MBj8eDiai16PMWG6wX8URSGUAb0eroQ7Slc2Hs/7JYdAJkL97UvgEmyYRSBaMyTAhwOah1ywmsPKw/+Y5yoSaYTFZccevXcdkb/hWXvf5fpg45v1yO2q5LkVaD+OWVA5MzhyQVBOtOcHRAvq28+rD13Iux5+CgNlNfIPk0+XCVkAD/9MMfwB995Kuo6bxcD8kPm92B0SDH0ORkmWQXW3xY7VqnBxQBhwPsbi8amyu7B8hMLDoBEo2t67XWWmK9Iht6LEHHCMamzKuYKzQxzWJ1KDfsJw85N1vt+PUTQRzuj8Km9vpdOtBNVDw6LKLB8pnwMYrLLrkEe4UAtfG9fIxEqYgTIMX9ANptNlUuzItiWL9+PY71DsFqYLXFYoEOUOkCi5pMKWTSSfj8jQjUVm4T9HxYkhodqGmCw+XVbQILgwTIa+gm34jIXMUcUUJCGBufQFLKYGlqSw6kDqQTUSTCxTdxWmxQiuYStWL1edXqTiQs9QU9IKsJEJdPJLfCq0DKAb3T9PQMKm85JQt4EcBXZjvmJIiRtsxd8WobOqUjLm9bgHKxJFXaG2hSEyHcR6EYmE/MsAit2vWwKhYfFpH8lk0HJBLUaG/xLUiXAkePHlUkWAhejwtOdyNGJigBzSYkkig3Vbc6fXrI/HDeuWdjcIybZbHs9MAlBh0dqxGXEulRwzLyv2P1OXrIwmHJ+vS6plVIi5hbClQLItwoyZAz1SpObZhgmjQhMn5UP18eYOcwPj6OCTmKoWPVenAP+vwEkIHF7oKlhGprFC3NzQiGU2r3uWUBITRudWEE9Ihjsdjhq52bU9hysGQEuH7LVUiVWNJD0GNEOBIvNVxYxWkCk8WKWGgYKQO7DC4mxkZHizopIFavXov+4bhatkghJxd0X8WtMI1i5v0zYbWa4PHVi/YUUwRd4vIFB9cwR2Jc2VVaHKXPRLekvam98BajlcKSEWBNXRusNpeouKXtJFjYoaiWeUo8ruK0hdlkQTI+jnCwsE+8pQBXaPT3FbbNIzo7WzGarJV3yFPnhRccnuJL3HZs34GPfvRj+MzffRZf/OIX0Ntb/HkOlweRcFSet3Q6MJsrOS8qWlwynVZkXAqcAKH/v8VI9dINa0tG0MgxlSztytxqMWMsGJGec+mSW8UygWoVZoRGjqjT5QKa6Az2F/bTR3R1tivbvJkcwE6dQaU2Qtr2/PNAohdXnBHB+avHYM0Unwyqb2xBMMY2s5RCAzdAMmNiQiRRg5QWiwax4exr9LOFxZIySueasw0bRMdiKXCfkGUzGF/FEkEalNWJicF9+vnygMViw+hg8bFJrm9vrKvH8VE7rObJaWosKdDhLu48dqBvAGs6G1Dvt6DWI1JksvB6YKK5pQ0jE0klgS1Vq2F75f4f9O9pRP1VnYHJjI4FXP+biyUlwIbmtbA7ffLSpQb4NHMYDqJW+a+CWKGjCVziFZ3oUy73lwuYpomxfv2sMK655go8vf04XI4cyUzqv9lqg9Ve3OXToSNH4PeY1eqaZDKNeHRM/yU/6huaEFvC3fIINteYqL8JtQFSaaQScbR1bdHPFh5LSoA1DR3w+RtKSoHsOTJSjuFYYsl6suUC9pDqHz/zHCfBryV6Cw420+nsYuzbUUlQQkgmwgiNFlc5FxdU8CxIRY7r5/lx/nlbsffAIFKwnazLnCCw2TywOYvvenbwwD7U+zSzFhZvKQJsqK9HKMyJxiUkQUlrJKrt/0EJuBTSmSS61p2vny08lpQALRar2uw4lSxsPzWFSSUBaqMlpyfiiQQmJkb1jZDG5RibdqSTHGfRKrua+Ssxy15TUwOfxwa7q/jY0/IbdpAOMRVHPLK8DKI5DhgdLz050756AwaHwzhp8SLkYHG4lTZUDJw9drq9GplIJ8B6UAx1dTWIZ7xSI5aQAOXRavbXQLtlB24XKbi+pVsPWXgsKQES7WvOFimktH0Qew+uC6Y1+emKyy+7GF/9r5/grBs+g4te/eVpB9futm25RTN7YDchDWRi+JB+Z36sXbMKX/zn72HjFR/UQ/IjIWoJHVguH3Bg3Ybx/uKu4RcbXJ42NrBbPyuM88+/FAeOj+ZM6tEI2l60owmHowj4XaIC2zFJbyoWi3QAhfcHJmprAoiknUu6lp7b20a4/M3A+B81QW9Ns/Icv1hYcgJs7dwEh9OLUpslsXIwM7mUSDOH0X84jcD24XBwja4dVtv0g9hzOI5Htwfl3KIa48RgZQji+InjEqdN9ebLBXQdHxSC5yZCywdmJYWX6izWb9yMUMyphiAIjoFb7cX3vDh85DDsUq52q6jMcs4NxVPKS09heNwuqQfynCJL9BYSrK/0hM12a0SLoPlLo0h/XCa7WFhyAqTFNz3mGp0NDkbiBoTp0xP0GM2dx9hBmCVfIxMD8zYXeeSRx0SqOY6Ollopo+VjjU4VkAQQDVfO4ep8oaQySU88Vlw1b2lpRiRpRypJopxUDd9bV1zq6e8fgNNmgsOaUZ2/2WJVrsqKwe1xCwHadPs7Eq3+wyKA6iwl3PEQNRJjoBDU0rFJP1scLDkBEvT5VWrDdCKboYSBDmUFYn41lL1sVqvid6vNgYPP/RjxOW6a3tN7Ap/5zOdx7aVd8LszIrGUn+kl32iurywvOinvONb7gh5QGIvV8GlwTPJLRIpPTtQEvHAFViEYZWcl6RMp1u0vvu/F/n0HUFfjlmdkBQXNJVopKbC1pREDE05Y6Y16kcGOeHQiIkJO6eV9XP5GTzlrNl2qhywOlgUBamxWuoDYqCnO06eYqjjLSA/mmFsx0KFAKZSKoxQ4qaRB8oU9sKjKNBfZ8+jXMTxmZKJpCo89+hje+76P4byzVuGSLb5pLslKqTP0QKKukOsoFRXDzM2xi+UBDWpPEqZ8knBC4yf0gMKYnfckj+J5PfMVTabi76F5XTFLIzYhGSs+OWGz2dDQ2IpQmLZxNGtJwN9Y3O9dNB5DU3OdqJQsByZOGwcNjfeo3wvB47RjLJQR4UEPWASwWbKORGJZ7y/6D0WQkjyoa1qjny0eLJ8W6N+XDD3HdmLgxB4lsZSGlqF+r1vPXAO5u8DISOEFGtYhmvagf3AE42MTGMs5OAi8c9ceHN6/E5ed0yCVefaYyCQHgOtXIYFa9PUPYXwiOC2OYseoHLFYAs8//wLGho9g81o/0mwo8gw2kpRIJcd234e9h0eQSNmUWqQykb8LEfArNy8aHR3Dtud24Mtf+kfccfuP8NqXb8TNLwkoO65MRruOSxedngZYfKtFQhxUz89932AogmMnevHE44/iJee1ICCqXe9wRuKWfBmfeiemmSY4D/72cQQcY6Jie0UlTEnctbAF1k2Lm9dyAuzZZ55DJNiHM9d45D0k0/gKk5Ie/2r0DYbkuvFpaTmZLzt2YWTgMM5a55X70rA7vHCKBNbTz+um36PyfTyEe++9H2evd8PttCntJCAEFU64Zpfv+ATCkSi279iN8ZFj2NhpgxopcMl79w1Oe+fsEY3FcaKnHwcOncDmTsn7tEltIn+idwgjo9PTMyb3TwRD+OVdv8E5G7wIuFISvyb9Tcq7u7yNSJjqtDoz41mcEBuV9L2wYzvO3ehBXFTuxWov7A8GR0LKANrICq5UKo72rq3wBhpVGo1xwfxhEilqycWoZx/5IXY88XM4XD49pDA4DuV0WNDVVq8kgOUANYgt0tcze+PYc3hY1A39Bx0kmZi02MaABa+5pg3ByOwVLYyDqwm2H0zihT19IiWU12VTkoiIZHzm+jpcsIlkktZIjpAiNpsn1Y5qvcOTGE3UYkQkwozZL1JFMwZHJzA40IdMMoaxoaM4c0MLLjmrHrUeSh60E9QanBbVpLyfGQcHTHji+R4oAS7nVfhenHW0C8e+4WVdsFtS+M69QWWyYZ4h7VE1GhmL4NoL6rF+lQ+JJPMAODJolbh7pXKSxLVrs+939qYmnL/BLvnJUGnQojlEkg7c+3i/3K+tesiFui+SwOZ1DbjkDKciAZbPSNiq7sEky0K/WIfZZBWSiqiy8ris8j5pKQ8HHt8VxcEjQ8rRQC6ouoVDMcn7Rlxypra+/UCfE49tOyr3zYhcoPJIXs3nduJ119QiHEsjmXHg148NSBnFJD79QgUOa5iEeCfwB6/dApc1mkOAGdgkw57dn8KL+wdmp0si4sZiNV4zXvfS9rz1biYUG8glxa8qDWpqx/pG1Zi0Ee2HiEdDSmPweOvR3L4B7WvOUZ9ub/EVMvPBiiNAJpcpXt1Wq3bH4oTbfAurElAkKOVsm8l+AmYwyZrWCHFlmZ+/J9YqtDTQEmpjPmSfkZKHJFKz42eekRxMQoRmIY3MpDTa2KRSqeJyMN1ulx1eJ9MvDVLCtGHZKfLLgmXAPWcdSu2bDqZDXS43kTwJh5BAvs5KpVnIIynp5fOYZo1ghQgl7tycPPl+UuBZSyhGyetNJiFcafwFn6Hfxx061TBmiXsIkloskQE5mLHwn01el+vS80EjNe54xicKucs72PPkD6HlEY2VJqeInOmRDqKQuQjziRsKsdxyk6zVu/yb4mffnWSrpStPvVB/poerb/KHaVQn8ru6W8+LvOClEof6J+lhZ3WkZ5hPLJjH+cDyZAeSTiWlLidF2PGioXkVVm++HF3d58NZ4RniFUeARFp6l/qAB60Nfuk50yrTlzuYyVpdml0Jc5G9bi4odS9LeurRrJpsIPJHD+SQAuOgxKcgH/q3vCj0vHLegdeqv7lSphyF4tVvyHkPQaEbdKif5Q9fq8hl06Dyil8M3qCSpafDyC36pVP1IRuQBypuHUbizkXuc/Rv8jHVYvip3PQLu2mT/NLBiLbCoQIOUbBjSskPrBsp6RFz05ILkhw7BxK1XbSXeCKNibDm+muuYJopSaZTCbVYwuUOoGPdedh01jVoaFk/vQ7MESuTAKkGO61Y294gPeKSJ3/FQuVcbvZJhapAnapiGSG3jEkYmpTGAGokGcREqozHkogl0/I9odYYU5LVIB2ifC3UYWuxzAa7Ua78ILFSss1/lXFoMdBcSAg5EVMmQP7aNpxx7vVYveli2GzcKH5uWJEESHBsY8PqRnCrxCqqqGIKqknrpMW//KqpwppDEarS3GOaiwqUhMWVJXKNIjo5NErQyI9/TCLZWSVczcLrdMRxYErU2v7e8kWuy0qK2hXaH9JtrlpfTPsxCqaPEmFKyNBb04TVGy7GmRe8Am5P8Q2l8mHlEmAqhdbGAOprPCrTq6jidAdbspLuSFbkGZKZEBzNUcaCMTUul6TzC/mn0RD/Us2UD+E2khqJkitOqGG5HHaRrsywmCxCYoyOfyT+7HCFHGrVixaNIlPaZsaFYOn9hWowiZbPI8nyd84I814liapI5g5SF8cLk/EIXJ5arN10Cc6/4s1C1MbH0FcsATIzbVJQ3Z2NKiOqqOJ0Rbb6ayRlUhNbsThJL6JsZklEHIvjbCyHjNh2ONHGg0Tncdhgd1jhsMknl1FKHFymp4hRri+3dZHXNBVYO2hixTTE42nl0SkqhzbJllZklRUQ50OINCaPRiZgFXX4jPOux4at14ia3Kr/WhgrlgCZbB5r2uvgsNvKLqQqqljRYIXX+UItfRTyoEo7Mh4WqSuhJDCSHVVQtnBFYyKteX0ueF12uJw2OO0kO0pkWeLRpUE98nnwkYohy8yMn3ExLdTWhFoVGUZicUyEEwhHYmryRE2YyIV8l7mCS2o5TujyBNQY4daLbtZ/yY8VS4AEZ6kaG3xoqvFWJ0OqOG3AJpslFaqWJJLhUSG+KI2ONfJQaq5cwJlZt8umbA59XodSQbMkl9tkNBqYH+kVgnqM/MmNO/ud6Y0nMxibCCMoxB2PJyQtTMf0scNywHehapyIRdQEyVU3vQ9tq88WCXj2fMGKJkDOBjukF6MaXCXAKk4XkNTiIuEFwzGMjEWVAThlPfIFZ3BJKm6nHX6vU9l2OulCRqBmd9lMdF5hk1kIwiuF3Odmk8Pxx5SQFlXkiEiFYyG+V1qp6bx2SkotD9x6l0TYvnorLrjyLWo73lysaAJkyjlWQTWYIr02m7UEJVpFFYsAjeCA4fGQWkGjOn3VfDU1l6ojHSbUBlyKJKly8r922fJuG9n0MYk8kiIVkuCHRiNqwlONJ8oPc1GPGTc3X6P5zOZzrse5l7/hZF6saAIkaLfUUOtBS2NAib2qxKuo4hQAWybbKRs9DZNHx8MYGY+IpKQtgaMGxIkNl8MGv9+JOh/dX2mTIFksd+LLRfZ9s1AzxvI+fO/xYAyhCD1BaarxXN6J/BAaH0RD23pc/rJ3orl948onQKUGO2gUXV/lvipOHUirVJMbFhP6BicUAVDtJSmwydLmzudxornOq5aEcr35SYlwmbSD+TJLlrzZAfDdwpE4BsdCCIYSmnmO5MVckEjEYLXasPGsl658AmTyOa3f3OiHx2GvjgVWccqAxv49AxNqHbNVrRPmBAbXbVvQ3hxQai5VYoYtN7AVkrgc+vjjfMC4yOkU+jhWGIwmMDg8oSZ9GDYXIgwHh3HxtW9fYQSoUjojuZIDfAUafFZFwCpOGUhVpskIV19ojV/+StXn7K6SiGhOojfdZVfr9bST/NavalIrUCoFvrJkiTzDLFJxRJn9xBJplSdGkYhH0SRq8PWv//jKIUAmMiNvPmmhlffMJPPll/w1qqhiAZBt2Nn6vczruiTNLJIrN26ihca6VY1qmKqSIGWxQ7BazRgZC6N3MKgkQSPjgrQT5P03/d5fo6aufeUQYEbEXE9vH5x9I5ico+5fRRVVLByETJBxWDG+YQ3Sk2Y4bOYFI0CqvXTUe/iE8IGcc3igFHhdcHwQV7/qj7Fhy9UqbMUQYNpmRdvdj6Px5y8iXYFxhSqqqKKyMCUySLc7sO8jNyNptsMhEtpCECBBYe/A0SE1MWTUfybtAVtWnYnrX/tnesgKI8CW+55Cw517Memw6aFVVFHFskEijVSrDQf/5CYkTdYFI0CzkN+JgXGMTsTyOiDOh1QyAbvTq1TfXK8xK1eXpLpfPapH9Vh+xwKBohpnvmkLOToRVTPjRkAZLxYN4oKr3zLLZVZ1ME3ADCrvkHv0e6tYPOQvi6mjilMbXOLHfcF7BicUERo1ho5Hgth07vVYu+FiPWQKVQIUTCZTSI4OImHwSI4OIDUyjEwoopvfVLEYmBQVK185xeVIB8PSKVVJ8FRGOpNGr6i+NHkxSn5pUX09gXpccOWtesh0rNwxwAqJ2pOJJMxeF848+KgQmpAZl9Pli5u5ZLEiLeQXP/giQg9vQ/ChJxF+/BmYrS6YXYuzjd/pCpKfucGEM7c9iQy3xKQnYpaTlIutuQVHPvB2DP3bXbDWlt40h0U5Gdd3VpoBej9WexlXqH6dVsiOAX6o8mOAnOQ9fHxEOUswOulBH4FUfW9+2+dQ37haD52O014CpEdbtbOWaxXsjWtgb14He1Oeg+ENq+FafxFqXv42dPztV7D5t49i7Xf/G5YmH9IiDVaxgEhLOZmknGqkjBpyykk+TfDCbJNOcVLbha4UJpNJWNt9sLa4YGmeOqytHph8tqpUv8xA1XdgOIRQ1Dj5EfF4BGec/8qC5EdUVWAlRcxdCK57/e9jy85tEk8UGW2PwyoWAiwn6awKgb29IQi5pYMT2PCLu3HGs8/jzKeenTq2PY/mP3+/SJux6pjiMgCLgOruRDimNlnP+jo0Aq73rWvswnmXv14PyY8qAVYAFk8D1j/0K6Qj4yKEVKWH5Y80rPXNsPobYK2TT/2weOtg9fmFI7nVahVLCUV+wk608zveN6o5hjC4ACKdSglxmnHFje+FzV58xzjz4X1P6V+rmA98F70Uvpdeikw0rIdUsayR5kDibEymDEqSVSwosnMcPQPjFNoNk5+UoBr3O/PCV6K2oVMPKwxzXKSW//3ybRjs2acHVTEXmEwWNL7znfJFc1dUGNypa1JJitqOWhWSNSQaFV+hR+u/q+fy4HWVeDQfefJd9DAjkPdmEiZTuempUF5UseJBuiP5henmX3k/KA22Ozo6WLX+fJx76Wv10OIwd667CA6XBz/71sfxyK//CyMDR/WfqiDYLo3CueFMmN12adAzpAiJJBNPITkyhNhIP9ITg8gkRpEaG0R8uB+p0aAigUJIR+JIB6OzjoyoBwTvTQ4PIRUekd5ydjyZWFKeM4CkPC8Tl2vkoClPcpjpyC8JMb15nxmKq4rGIzUWRELiSUt8fJeEPCOT44wzHzjBkA7F1HvHR3j9qLqf6WFYOhhRcc8ZJHruOJYn7TyYF0ZiZ76kJwrEkZNnhfKp4CFxTrtfJE7mx6zrJCx3MiYTT86+psTBd81CvU+ea3hkkstH6mXZ08ZvWOrB6Lhm7GzU5IV132J14NKX/aEeUhrKDObx33wTe56/n6ew2uxYs+ESnH3pa+Dx1WtXLTCW0gwmE0/A7HHgnP4+PWQmMnjx8kvleQ7U3HItWj7yl/Lo/DNRyZEj2HPlyxA/NAiL067CMomkkEYQ1q5aNLztVvgueyWszQGJzoxMJI34vt0Y/emPMP7LhzAZlQIM+KYKXCoDK67rvA6Y7BZNytJhslqQOCCk10sVIYam996G+tvehn2vuQWTo5PqelbsTHActnUNku4Pw3P+5ULQVolX/sctGL3jGxj6xveR7gvB5PMp10sEG5u9s0aleTKncZikMpJcIk8ekbQHEXjVFWj+0J/D3tqEtKQz9OCvceIvPycZYZU8dc0qonQ0Jo0yCvelG9D0B++GY/1WWBu98poZZMaEFPe9gOFv/ReCD26X9Ltg8bj1OyW9sRRMjZM45/CIHjIdRz70Rgz+889hDnhh4p6257Qr05lcmKxWJPsGEd5xFOf19sLe0qL/MoX+f/scjrz/E3Cs7YRjY4s8d/rEFvM9KeWb7A/LCWBr98PWUS/5kr8jmQmz3Yb4Yek0jocwaZWa5LXBvqlFGqLW+Al6QeaET3T7CUCipVpuW10HW1uN4eeYpL2k+saQOCj5JfXJ0uCGo7tRI9VsNZLHmCxWqUfS8QxF1bvNC/M0g+HrW6SOxRMJ7Ds8rLy9GCU/5l1wvB/X3fLnan9go1AEONh3AHf/4O+EPdloKUZGROe24qyLb0b3mVfC52/Qrl4gPCME+MIyJsAnuTE0bFIXk2h6+xuw9hs/1H+bjnRsGHuuuBbRnYdhcTklbpGW0im0ffHjaP3jj8sVhUX55OghHHjN2xD83aOw1tSpglfS0tgYzjpyBPauNv3KKRz98Edw7B//AVvu/SkC171apIZRvHDmemRGpCbJ/anQGDq/+tdoee8n9TvyIYbDf/weDP7rt2CrkXKWxpcUyazrX76I5g98TL9mCpn0IJ62NqHzS59C60c+rYdOIfTMgzhwy1uQGo6e7ASI1IR0Ak21ymzIf9UNemh+TDxyF4798Z8hsm0fbPUB1WCNEeCd0ohNCLz6ZVj345/pv0xHcugYRn/2XTT83h/D7Jwi2Cyi+55D8JH7WOxoesdH9dDpGPj63+PYBz5F+wys+dY/oe7179R/MYa+f/osjv7JJyV/fPC/4hKs/8mv9V+mY3t3N5K9w5KWCLp//n3UXG9Mrcti4qGfYf9Nv49MVOrg330IbX/xef2X6dhz0xUI3fuckPHs/CgL8yBAkh95Pyna09HeUbWPMCVBIyD50dHBqg0X4eqbPqCHGoN6QmNLN/y1LZJQIQOzBU4hIquQ4bZHf4JffOcv8eSD30YkOKpuWAhUiMsWCHS9bRfJzA+7pxbjv/i1EMSg/tsMiCRz0lRDCiUTi2H1t/9VyI8EVLwwbbVrsPH+u1D7qpchPTqhwpgvomwKCUojyIPkwAAaX3GlIj8ik4hpNUmOVHAYnf/8NyXIj3Bi9b/8L2rf8HIhKXkuiVdCM5H8do3R3ftEkn1NXvIjvOdfjeaPfUgIK6qlRZCJxpXEu3nbEyXJj/BffiPOePYJWL0mIXWJpwykUlHUvO4q/Ww6UkFR/0W6aHrnn+clP8K1/hzp5D4qaR6Q/MhPtmqihK+mCih/7dVrQV7Ymru13yV/rPUilVHMmwGWu9khaeSMtN2upNd8oPRc0AQoI2njelmWg3Ti+ZAJRxB5bLdIpkvnYUklT5LJiQ66/4+JNmEtw+SFPv68gQacX2C1RzGcbJXnXvZ6REVi0EpVfrBY4HL7VebufOYu/Oi/PogH7/xnDPUfVL9XFKo2GH/hRQdLSA6T9GiZcamsSZXgwpDSTIwOoeWTf4j6171dDywNk9WD7tt/BHOdS61Q0VD4WbaGGrT/3d/rZ1NIhYOof8cb0fKBT+ghpbH6a98QVa5u6rl85zywBpqx9n9v18/yo+n9fwSzz6kkWHVMJrH2/74GR1OHfkVpmODGhofukYqYUGq3MYjUK38b3vyn2ukMxPfvx9gv79bPCoMSRWzfPlEL83d09rYutlbhFDus7fI9D6LPP4RE32H9bDqYN2x4dBpqdnsk1fnIyaSppCRAhxPW2vzDUdHdlFgln/LAUlsHs1VboWRvn74dZBapiV7VQUmD10MWHyQ/2vj1j3Dvk6ja8EkFGgA7Crq3p+Q3F031JAG2rjoTPiUFTl8iRImQRGizu3Bk/zO4+/t/i5/93ydw4vAO/Yr5Y2JU1E/D09xLDPaopcpGEeQk2v/yC9p5GTBZvGh87xtFfdWksUJgwftfcTUcXWv0EA1qpldooP2v/lYPMQarlH3978lzg+wEifzPdnR0y9/iGWA21wkx1GhjkLE4PJeci8Ari+/Qnw/ucy6F/4arlSRdCkIXorXKs7q4FC5/+iYeuBMIl+i8BBx+SB4bQWokv/Rpcgq589PETnFKzc9FaNsjSPQc0s+mw1IjBOi0qMkyW1OzhMxOL0Ps60U6JEmSAGsatR9mILbrRcS2H9HPpsPi9auxQCUhmm166HTEDr0oIlSCL6OHLD745IlIHEMjYdE8y5NEo+FxbD77etQ3r9VDysNJ1uEO6mecK2pQQnqDPCAROkRtsNjsCI72qzHDH33tj/HUQ9/D2HCvEkPninQqUaDKLkeUSKn8nE4GUfe6m5REVwiT6cKqXeM7OPYmlTZn0mMm2OD9ovpa6nN7PSEBUWn8114Cx6oNelguRLI5tAeZeH5CCdz4KrlCl7bmWSC+K87GZISTHpKeG14qKlah8d2UIux8MEmjrXvTmyWvpFMuzVuSYxkh8XfrZ7Mx/N1fwOQtXCa5mAxHkezfr59Nh9XXrCYqTNIWrL4mPXQ6Jn51H2J78puWWfw1MHuFqCdTIgEWnmg0OUV6o+YhbdPsne7GKYvIc48gOdqjn02H2RmQxEocQm7WwOwJHyLy1PNqWIBroJcKLFqHELU25megoAVUUJKJqNra8vKX/5EeWj6mvXXXugtE0nPkNaXIwmQyq5lij78W8URE1ONf4u4f/g3uv+Pvsfv5+9UGxOVjpdCfCZMi0aCYSiYFQxnMfd5WPWA2+r78Wex/w82iIuWXEKw1bjg2tKsZ4GJ5w4kqEmEuMsk4nBvP08+mY+yuH2PnGeeg56//XM5mv4N9dSOsfnfJKpgOh3DkQ+8UNXGXHjIb1uZ2iSclT0mL9PcSPXQ2Dr/r93HgzW/Qz2bDsb4bJre1aJ0kqLayMrvPz5/vif6DiO57HvbG/IQ1EyaHFbH9Ih3lwaRSWaWzEemsUPlEnjqKVG9+o3izyyWkRtU0A4tDU1HzwdEheSgkaWnwqXvyIbz9KSR78kuAVNHZiahKSc0lDxKHBkuW90KDZOa0W+Fx205u9FQKXK3DMj//JW+CpUypMRfTCLC2oQNtq89GMmlkYT83JbGrCRMmpr9nL574zTfx3a++G/fd8SUcO/gcYpGgfu0KB9UDKZfU+Ah8150Da0ud/sNMCEFKoVil4jm3btbDpiPRuxf9X/4Khu+4D0P/9d966HRwWZZz45kiIOSXxgtCOIJj3a6zqKbORvCR3yEt6uToj+9SEygzYWtbC6snULJB9HzuT3Dsn/8HvV8uombrjgkYl2fLder7TER2v4Cer/8Aw9//Kcbuyz+z7trYDVt9rWS+xFdMTRN10iqSlfeCK/SA6VCSzsQkjn/6Q9h58WqkhvOP7/V99W/w4hUbRV3ehvj+/DaxFr9IZC4r7GvrYW3MJ1GmkR4dlDzOPwZorWsSiaxWUad9S6sWmAcmp0vyT96rNSBqcP5GHv7NLpE084/Lk8QttU5YAi7YV+WXNONH90pHWny52GKA+xy3NASkGIt3dFkk4mGcd/kb0dKZv50ZxSy5d8NZ1yCT0nZOMgqqx1ShqSJb5fPEke2450efwc+//Qk88PN/wq5n7sGwVAbDC9aXFdKIZRKIB0fgPmsD2j/3ZelV84/7TGa4G5ZIbTabNNr8FTstqtWkiPrM+NRoIWnZotSkXENYQ2CLEpIo1FjsIpWpizLy9Dyzl2aLU991rzhGv/NLOGBH9IXn9ZBC4Lic9pkPk5GU+kXeFqn+fi1wBrjO2uwSkinh6SUdT8K9ZaOQeH5Vb/j7X4fF7EJizxCCTx6RziV//U4c7UXo4X3IBFOIH+zVQ6fDUuOQdDmlHkheWWbndWrsuJqIiu1/QQ+ZDpNV7hUtSpRbIUJRUwvA3r5adSD2ZlG55fp8SIUiSB4Z0s+mg/aQljq3fJH6RnV6BjIZubfnsMSdf3xwsZDt16ySnwGvyxAJZqSdBepnm4aVi1kE2NZ1Jty+RjUuVz60BcsOhwdef4PS0Y8f3IanH/4e7r39C7jzO5/C7+7+GnqO7NSv12CxLm0BFIcFW++7H1uffhSbHnlUJIzC6lxqcATpkTFltmD25h/zMnH2kAe/Fxl3MftEyqRZTRkwezxSmTmDpgfMQODVr4TFZZPOzSQE69dDcyEqtQFj2NQIF5tbhETmPu5LqHE0fvKfvVAdkHA2/iLjocSkSLbuCy+G2ZbfvGXi3qeFEKRc5OAbCifkhSo7u0h4DiHLY7v10Okwu31qfM5aVwcrx/JmIE7DYiHY2ItHtQ5xBsyi/pqcnP2VVyuikpOY+NaWBl4zu1xSwSMqjlRoGMnhY1pgLkQ1NImKzQ7E1jBbAsyMhBHfdULeee4qZCWRkbet8WuqfilVmJOyO5/+pX42d+StBude9lq1pm6+sFhEEpKKROkwIyrKxGgvDr74CH7x3b/Cv37q5fjx1/8Uj93/TQTH+tW1yxX+l14Lz/mXwuIVVawIYtv3IHlCCJAkUqgAJR/SoQk17E8j7MIoXgFyMX7fnTj0nrdj7w1XIDWUEvUrf9k5u7ag+xc/QOzgbjzmduMR6Xpzj0flSA1OaJWiyONPksc8Z+5JoMwH/i00MWMYUn381+VXf8cf+oWoo4OwOIRIjWg2colJro3vPyDFNXs4yOx2CWmIFMcJhjzSU/zoIUVMyRPSIUZCWmAupJOydYiELx2gvTW/eQph8VNiFwmwwDXBR55QxZQZGUX82Gx12yIkYWtskHRKh0spegYSJ46oZZbzXgFSIVDr9LoccLOTLtHhcR5iqO8QBnsP6CFzQ94a3Np5Bpy0ASxTAikEmhVQTWaiHdLz+Wua0NDajVhsAnu334cJEuCylgKNIfTk7+Rv8bEqs9ePwM3Xo+76K+A6e37jF0To8Yew52U3Y+hr30TkMY4FWRDbvVf7MQ9qrn0N1nz33+GQSu/218NT3yJHszrcclBCWixYagOou/pC1N54Fewd0815ygUNhQMvzT/WGHr4UUVIaqmBQZglPsoAmbHZnQmNqCkpWurrJd7ZqmXi+B5pWPIs0aJSA7Nnkin5W3xCoKqe6BKkNP6Zrc1sokwk+eTJb9+WPKotTkgn00hJxzsbFm0iRNJrts6eRU72SNqK1NXFBvsmi9UEv8epyLAYOBmbzqTQe2R+5nh5CdAnBLV286VIxBbQtZO8ICdRHE7vKUF+qYkhjHznh9K7F57VI+yta9H9jdux8Z7foukdhU02jCAdHMCRD35AqX02IS+L1wWryysN/j5pOIXHzBrf/B6sv/+nkuZhZKIiebGy5R6LBGf3OpzxwJPY8KsHEbhaW80yV3jOOVdUvdmNPB0LYeynP9dMQsp5NeEFNo7Ijke08xyY4FJmLGoMMA8iT4q6bXYp+8XIjtnjgCYuE+vsnDYMywafOLRj2ji5bU2DUnxtTfmHUxKHdksaNfU18sLT6nM6TLA2NMvf/CQXevZZJWkZXW+7GOCwdx3Xc0uSipFgVqg6tO9JNdQ2VxTUYTaf+3IR/8ubDDmd0fPXn0Ds8AlYFnFvkMTRAWkEfZqJhF5O3Jsksusoxu/8sTovhMCVN2HN978mFS4sDXW68ftKRMNt+Vd/RF94FvEXjwoBltnJSn5yBXjk2dkESHD1hsU1WzJje4nulzKR53H8L7Yzz9gc4fDAWjellnJcODlwXDq1KUmOe5OQY22rZ48T0o40enCXUsPNcCK2N78kpMxgLPlneWMH+hXRLBdkSY9D4zV+N1IFJqqysIlGOSxq8MCJubvyK0iAgdpWNLR0FzSMzkVaaJvH6UqWg9/6Kvr+4euwBaRBLGIepEPDwoJpqeTTa7HF4UXvF74ovXtxc6aGN70L3T/6FjLJkBzzm9BYalgKLINSK5vn2MhNZiciz+W3BRRZHtbG2cSSHu5BZmhEn+CyINl7QvthBiy+ejg2Tie2+MHdmMyZfLQ2NcFc44OtcfYqkEwwhtiLx2Fy2GCSTi+6PX86TWYv7Gtnm21NZkQ9P3ZE0rk8JkBOQliQJjH1AbfyDFOcU2iKZ8MLT/9CPy8fBQmQ2HLhK5FR44D5E8HE8Qj4XLBbrToRamGnEmjYPBMZUa1CTz2APa+8Goff9gEhv3q90lcIBrIwNdAjFZnENYMA3W4EH3kWRz/4Xj2kMGpvuhVd//Q55Sig1Ezr0qF0uhJ9+W3hXGecD/vqNtAtWVmQR5pdNkR3HtcDpsNcYxdimU1MnFhIjQ5KIVhhtjkR3btdQvPMBNv9sLdON+NI9BxDKjSun5G8LGps0xKYTWCp0SGk+7UJN878xw8MirqfZ8jKMgnH2tkzwKnhPiSO7Jc0Lt6YrxGwJrO0bXYrvF6H4pNisDvdOLznSWWLPBcUbbFtq7Yqc5Z0Kn/loR6ekQS67DZ0d9WjqdYnRCiivEgTae7idQoQIclv7w2XYO+rr8LeW67B/tdfhz3XX44XNp2NPdfehOBdj6t1mmorxQpCLZUqgYxU+LyzZVKLbJKmvq9+C0P/+y96YGE0vfcjqH/TK5AaE/VrOelEOgrZwOVi9Cff0L9Nh9nthfeyc9SyvHJBAsqMDiM5OluNdW1tF+krz8xq3xBSIxOqbXCGOHn0hDI+n4nJjBm2thkEeOiQWoKXhbWpTRlMW1yziTY5cERIXSR8eQ7VZ2l0QmjTzcsI+/oG2Jtn20amhicQP9YrD1keM8AzwVpY4xEJW3FMsclYE+wuD158trSTi3woSoBc5bFq/YVIFiDALIbHw0r6a27wKv9fa7sa4PPY1Usk6fFWRFolLWqXryjwHcbveRLBn8vxy6cx/rMnEHroBankozBbPbDWBqQCGicNLn879O7X4sBtr8TBt78q73Ho3a9D8O5fwOxkAyuSa8oeJf+zmSaq5Aff8UH0/Wt+P3C56Po3UeE76Q1m8VTh+KF92H3DBfLON+NAnnw4+AevxqF3vRbJHmmoJUxYItuf07/NhueS60FHCYXyqiCEWFJjo0gczmNqIflrXz3bPCXZO6gJ0vIoJZkdGla2oTNh7/LDuXH6eu34vl7p1KaGLeQJQrK0a5yd7tj+/ciEQvKT1AGSBCdcnn9G/3UKHIe0tc82GE6PjiEVyywbE5iZYFF7PQ646Qi4hCBlsznAvY24OqRcFCVAYvO514uokdZV4dmg4XNCJL5gKK4KnhKhx2lHV2stVnfUo63JL3VXW8uZSqXU58qSDE2wmOww+92w+OTgp9cpqoOtLOLLgjaAYz+6F6PfuR/D37wLQ9/8xaxj4D9vl8ZwAmY6fp0H6OHZ6qnD0T/+OIa++x96aH7Y6trQ9P73IhnM73twIZAaCWL4nmcw+t3fYOSbv8LgzLz4359j4Ot3qPEuumcrBtbPyHO/1c+mw3XeOuErKauikkQeSN3OjIZFMpu90sK5cSMson7NRHTHw9KotHE1ZfAu6Yodmi2ZwSr01qrZ+WURPxFFeixXWjQro+t8SBwdVnaUfC1Km9wWIbZ39vJGe0eHHLP3xY0deFZr/Mu0LZIjuBNcQNocOaUYzBYbxoZPYLg//5roYihJgB5fnUiBFyFJB5d5kC2AEZECs5nJlSzU3e3Su9QKYVAqXN1ej9YGP+y61XmaBsFZyTB7qF+WIyqXMjYKZUJhtcN1zhlofOcb0HDba6YdTX/4RjjWd+T4BDSO3LzkQUeXVl89Dt/2fgz+37+pawqh9tbXw+rWF92Xz+1lg8MGpDUO5PteeiGa/+hW1E/Li1skL14Ps8+l9s4omqZIHBMPbdNPpsN79pUw19YiI2piOWDd5nK1xMDscUCqx7a22baL4eeEWKza5AiTy+WM8QOzV5TYW5pFgtyonwk3izqbjo4hPT41Bkh4r8hvHxl+5ndCEFMOEkzSlFMjs72as5O2ts7eHS301GNyz/Ia/5sOkxpGq/VzIYVV1elCoBCWSsZxYNfDeohxlCRAYsPWa6QiaA0rHyySgEgsiSjdlitC1Bofl7PwFhKdy2lDfa0Xq1uFUNtqRF32i4jL9ZCT+pihNpNMtj/5nMLvvLIh+ZNJBlHz8hux5r9+iLXfumPasebrP4Dv6qulQVAdYjMyDja45Oig2nCIR0yOhEh1KQk/+vb3Y/QX39avnA3nqjNhbWyZZZC7kGART4ZDaHz/O7D6P7+H7ml5cbvkxY9ga2kQ3ZKzo0XywmxFfE9h7zTuC9ZpK29YOcsAzUhie2YTKx2MWv2zx+bCj7+Ik+tu+SwS4O7ZThU4YWbvmFKBM+EJTEaCoi5PnzX2veRa/dt0JA4KqeasQjFZJZ27d0jbmT7eaKlrhKN9tmu00O92SOe4fO1vs8XEzxrpAEutD6YafHB3fpOlYjBEgM2dm9DQvEZYtvDSLXp0HRoPaaqGgH/VQLAOSrGUCtkjOe121Ac86GypxcY1zVjb2YiGWg9clFb0qe8UJURRH5TKrMdxqqFAf6Igry0o782pBpkyKWz67c9wweAwzjvRo47z+/pw3tFjcF3wEux/1W2I7i/sxMCxuqlMyp0/VD4UcTFGp6ClssJsdyD05GPSaeT3QFT3uteJyli+wSxnYaPPzzYxsdY3weyaqQKHkYkk5Z6cHCQxH5qtmtk61op6OzWJkh4fEVV/AvGj08cbHRu26N+mwPYR3nZkimgFXDccP3AE6YnpS+/oVMPCdeUzkDoxrN5tuYN1g1Ym5JdikyFmi+RzPIK92x/QQ4zBEAFyxcaazZdKYkQNKdBqKYaGRQ2JFlDbFCHKwbt5ZKVDnnDtX2tjAN1dDVjTWY/VbXVob65Bk0iMTumlNK8o+Z+7LEHiNzIrXGBcVaHQav2ikDyVjkM56myog72tVR225mbY2tulLZqVdHfiE5+UK/N3ZtZVDSVzOpNkLPKOBerCXFBMxTkpDhQBPeDE9/cgNZTfM4pr88XyV55RYjxpJjiREdtxYlae2NrX6d+mEHlx9moMs6hv8YN7kI5M31PHVt8Gi5rk0pCeCIoknJ7lpitXSsyCRM5WxjW+WTCdHKucuYeKvVVUaGmbuUhNHAM38K+05cJCgPlOX4Fej1Nph8Xgdvux89m79DNjMNzKVq27UIhQElGg0VLao84+EYorti6U1HxVmXWfs8W0/DZLw3c67Qh4nWiq96EmQJ9oKwny7smkMp/IBy510tzWsyIXJsDMuNw/JxIU5LOJSiUxaabTUCsi2/Yi1ZefKIwQhK3DJZfNf7Z4ai9kVoBC43MxTHJRrtSpopBGnpY8ix/NbxBsX9MC+ypR70t4sJmMxzlmM1XnzBYpz4ja8jQX1lq6sp+O+AF93W9OuZksNmUMnQ5OH9ubCW5oxWcme6arwFbfbAcckecf1KdZciDtzyT5mTg2fRjA4vHLT9PrUUKeMUnnEzOIcbmCrYVq8FSh5IfJZFGbtw0P5Hc0nA+Gc4D2gB1rziq67o5S4PBISI03le6zp4MEyo6eZEhRl+1Q2biVeOllB8kDOjKNF/DSa62rF0nMoiQxmp3kw+RkHOmhfmlHc1FRKFnPzn0u3ndf2A3pZmBr8Kp9e/MhcaC0h+DmD/6h0FICvivzj09NQfPSTNUwH6wNPlVP0vLP0Z3Phb8Qwli/qJVyP9eEFUkZJ5dIbZFn8hOgo2Mj3Oeer7Yq1ZC/hrq2no1JO8tQCFkqI2fS05EgYrumLzXLd/f4nc9LuPyS8yNdTcWOjSI1UNxEI9kTVKu3ObtbChMP3CePYM5O5YeaCZZ/0R35J4JyEX1MJFLR1CpquL+AICf4aRLjckjfVNjgmZYC3Nlyr3QQRlFWDpx7+esRj4QkQfkrIqetOc4XCsdPjgWWC96WO3a40sAxzslIHMnD+R182uo60fbXf4mGN92M+je8RQ+dDm5mniCBlj1GI/lGk6UC0kbDW94F75YuNH/0Y7DkkSyI5PHh3PabF/Vvfh9Wf/z9aH7Ph/SQ2SDhqk85wrueUN9nwrFqHdo+JvG8723wXnK9HjodySP9SI8GJS+kqhZjZtYb+Yg+XXgg3H1utxCbJgFyp7p8aHjzH2HjA7+Ec7NIi9GE6tC4uVPicGlimowOSt2dMbOqt7CZEuRMZOJj6tJUAVdmuYg+dVDal216fpAApe1Ft+XfxyQXqbETklcLT35sxpYCbZlJL0Ajs8DLKAsF/A51Uuw2kmD/8d2iURrzpl5WLvhqmtG57tziUqDFhKHRcEFV+XQAPUaP3114LKLhre/Buu//DIVcQMUPHEV4xyHNf13R4p4O9uhcdRC8P59nEMBzwaU4c8cR1L3uzXrIdET2Po3k4LGSlcJa24TOz/4rHGs26SGzEdu1SxopnY9aMfaDwnnR9cV/xeqv/m/BBhne9gwyIW2/6qKQbKJ6P3pPYSeZgRtfK5ep0TMhgfwbCXFiwHfJtaLmN2tmSNKA+S+6s7j360wqiHj/cbl/xsyqpEvdv624iUZqQJ8pjoaRGi+0Sb+G+AnRDvLM4NIeLravuH88egmK7d2p6uiCQgSBVCqD8VBUyCijJDcKTixlUiJHNLLcWHT8V8DLOGdAb9E2u9SDItdbrQ6MDh/F8f2FDeNzUXY3sPHsl6nPwlKgGfFECuGoiNj5yf+Uh9nnxfiDjyMVLrCBegkM//DrqjGrki8TZocPE/cWXhxeLMqR7/4QJz3DFK+TJRF57hBMbno+diL44MMi4WibvZeDyUwSYz/7uVIjS4HqnxlCAAOc3MmvJrm2XgCr8jgsktIertEtjEmR+rIwmZxIHCnsY5FIDowgvvewiLV5iEk6gvBTxVXT+CHNhyCdUnAssxDS4T5Mjo+KaJUnT4R8UyMD8naFpZ/JRALRFw+elNAXClnSOnh8BHsO9eHAsWEc6RlBz9A4RieiiEk941AXtUbLDFWc1DKz+vHcJtdxRriUSQydK+/baUwNLpsAWzo2wl8r6kEeV99EtoGNByNzab+nBKgGszEe/2h+F03FkIkPYfA/fgArXeoX6ekKwex2IvL8fozc8S09xBhiB57D0Nf+J6/JxExMpourF+loH1InRkQassAsBBh5agdGf/lT/VfjiDz9KMbv+o3EkX+8Mh9YoScezr9xO2dd3Recp8Zfw799SgssBlZgKQNlYnLoiDTYwmZgqYEhZIYjSgWbCUprkWfyb7CUReLYMXmcQ02gpUYKTFAJYoeOITk0NGv8jjWFTlwTvb1IF5iAI2honTg+rCwCFhocyrLbLGrLSyKeSCvy6xuewCEhwyM9ozjWN6o2Q1fSIaVtOUSG0rJeP7JIiR5c59eWBhaTGq12J/qO7UI4NH3mPR/KzgW3tw5d3eeJGlx4cTkHjseDMSRokiFvMod2vHhQaStB1XNgcmtNjRDK99H7j3+th5QGVwLsf/2bkBmP5ag4RR7O2T3T9MxlBeLM39F3f1jUx4f00OJIDBzGvle/URqxNGADxrF7b7pK/5YffV/4R1Fb5R2kJvOYFGn26B+9H9ED+TcJyod0ZBi7rrha3sdlbLCeFY1PMjkw9I07tLA88F54qfoc++ndyCSKz8wyZ9OxONKJCTV7XwyJnv1KYtXSMR3sCNLKy0thySV+nOqzVW27mjhRwIegIHlsCOmR6LQ8IRlMJhOiccgzSqx2YVlnJkbyS5ALBckTjdhMsEoHwYUTJDsuoZ0IxoUEx0RK7BdpcRhjIjjFOUEj2chr+JZ8P610RQqUvKzx0UtM4bzkcAmH4F548k49pDDKJkBi68WvERG28KyWSqz8GRmLKJOYZQ1JXkl7qFLjT3mgpEAhohMf+1v0fPFTElKiAQ0dwZ6XXoWJXzwMS03uTmH06pvf153ZLWTFmjIDZodd7Quy78bXI7pv9gL5XERffBJ7X34TYjsPC2kbkzqDd2/D8T9/v342HZFdT4kE+y1Jm/TUetLoJDYzkcaea67DxEM/0wKLYPz+n+LFiy+FKe2GRdToLIoRoUU3SubGR/G9hSccfK+8GFa5Nn7gBI59pPAkDo2M0+kovNedjfZPfQCr/+M/pWEVVhtjL+xUM8z5JvBYvybDQSHT/L4Bifj2XrX2e5JL/lKF61t6XCRJqVu5z+FkjfOMDrT8v3dhzXf+F9bawrulJY9SQhyTOObU9CsGjRDNSv3lhuj8HosncaJ/HIdFe6BkGJRONC310S4SJN+WBydD/KIGc1y1WE21ihrcd3xPyX3KTcKupWt8Htz9g79Ff88+tcdHPlC/twhxrO2oUxJhuWCirJJJIxMR9A5NqLGVlvueRsOdezHJcZbZ9WxukHQyCyyNQjrKLi83OySb6d6rn55f5vZMGm+mxgalUtYgcMPlCLzy5bA1d6qSnLSYEH3uCYz+6G6En3hO8kkafGC6Gyxujm5trpEv0jByk0bJSnrKjOSPcmqZJ22ZqEgv0XG4zz8TDX94KxxrN0vFk/vkneNH92D437+H0LYXlANVi1cIRI8/MTKAzs9/Gq1/TuKejWcCDUhPDMO9aQ1aPvknsHV0S8uKY/zOn2Lg338geeUQApyttmZEuklFxuHo6kLd214B3/mXweQR0pVy5nK40LbHMPrD+4RE90iafLDmmupIfrFXtzZIOakxoGxmyKfNLvkQlPelc1gJmUwLmUs+zrB/I3HIH6SHx5Vkmhgdgr2lBY3vfxM8F71EslCuF3U3NXgcvZ/7EkLPHcC6734FDW8uTJRZ7LvlZoz9/NewTeu8psB1yFaWLQfx2YpPQqQbIdvksUElfXMMkMMYZp9Tf88cyPtwU/rJeFrqypQER89EzR+5DZ1fyr/PdC6OfeJP5d2+AnudsQ3iy4KouKlWGw5+6CbhcBvMc6MW1R7ZbsghVml/XsmPuho3XHa74m2OLVJ9jkj9thQQXhhHIh7Bdbd8DO2r82+WT8yZAPuPvYhf/vBv4Xb5VQWeCUZL9m5TxsxuOdd/MAhevigEKCAhTBbaoU3SwB3C8vXs5YDxc4ZWM/7VKraKkTuZ2+he3Z1fwpGMULZrMzNQZZBFrTTIl/9ZcBmZWlMsDUtO1G1Tz7WKhCW9KWtVDkoR4LbaRml1KbUZj9QySRrtPiVWiYdbc6o0FYAyApd8UA5KaRSuUsQ0afdzvE3tupavTvHek3Z8OZC84aB+1rWTVp5UBfPkGaUNqvl6/OlIVE0MqI7w5PUmWHw+5SR21X98Bs3v/oQenh/pWATPt9TBlOG2pPnfne1BzSqz/Ge+GtPvym6SJEmhGsu8nXWdBEn8M5+RGhlDw3tuwep//74eUhjbOqTDGaEXacmDSqNCBJhFlpqy6i69TPm8DjTWejEeEtW5d6QgARIkwPbVZ+Olr/mwHjIbeVqcMdS3dKOlY5O0g/zEwcJk+Y0EpbLPMyMWGiQAs1TAvIf0zvMlP4Ikagn4lf9Aa22tOiw8aiSM3mEKScnyaKZhVrooJeQ05EIwiZRp9XrUc/i86c+VBjuD/MoBJTSq61qcNep7MfIj1NCAEBzzgvdM5YXcHwjA4pGOoMA7qXtn5oPKCyFMnfwIrTwL5BlNi3LiZwegnpuTFkrrJ9/DQNEPfeffkBgX9TfHOcFM8J34bJWGWemaTvh0tZb/Om6oXih/Syc08uLDiJ0IweReYBOYCkFxiBwcM+QRjafQNziB3YcG1fghya/Y+mCrzYETh59HvMhw3ZxrP7e45PI4eosuJESqRIuYGouJyC7ls8x5cMHBKpot1NxjMVD+c40V1rQ49TAj4OOn3asO/cdFBp87My1GXyaTEQ3lE1+A3UPD8uVdwY9+4C9Ew/esuIaYLRM1iWK1KpvC/uGg4h1VVgXAyRDaLB87+KweMhtz7/4F3Zsug8tdI5Wg8PpKDm4OjEzoouppzoArCCZH/p3EFGaOrZ2K0KtqPoPjLGL7tmMP3ZaNRZVPw6VEsecnhk/gwJtfjfBvn9HGelc4yCknvU4VIUCC+5vveuaegtQz5zHALB6++2vYv+thOF2F97BIpFLYuKpJTWFTYDXSuTJRizUGWMV0pMdDqHn9NQjc/Apw4uIkMpNwdLXjwJs+AJOoHivBndJ8kB4Lofbt1yFw3Y1qrJB1jo0vMTCA2PYDGPnODyTMKSqzX79jaUAPMN6rzkD9226D8nkojYfrzRNDQ4jtOIDRH/8I6XAa9tqGhW03ZY4Bkno4XnvSCkMuL8FnZYPPoBT4stf+GVq7ztRDpzBvAhwf6cH3/u29qKkvPPWeSqXRWO9Vg5dGn8bLqgS4NFAVM5nEZDrJEwnJZrZWQ012J0q5qD8VoOVDQvKBE0h6ILOCEyaJDCx+X+Gx20WESifXOKvhKH1MjEzCdCYzoN9Bugs7+Q4LhTIIUNEO0y3JnBjugcXqgM1uF03RoQy6qb6Wku6MIhIex1kX34wLrrhVD5nCvAmQuPeOv0ffkZ2wOfJb7GtLXsxY1VanLMONgImqEuDSoWC1kGBVMU+T/C+UD5VqnJXCskhnGQSYSafh9tXiNW/7gjrnBudH9z+D4cHDmBjrQyQ0qlyXsYPh+t75vAeH6Lhw4/f++H8krulDBZZPC/Tvc4e85+F9T6pZl3xg4rl+z2G3wO2kG3xjoJ4fjScRiogaJiK992AP3HuH5ftpMAa1xGB1y3vwz2mEWe+vH8sN+dLIY9HAipGeRMZrweglG5ChBKf/lA8i+ylbxg1nXq0+3d5aUVHPwJpNl6idKJvaN6iwdCqBEW4BKp909kCUT4YmJJNxBGpbUdfUpYdpqIgEmIxH8asf/g2CNPid6Q1DBw0bOYuzaU0TSm12TPCKkxLgoEiAThva7n4SDT99ERkDy7WqqKKKRQQ5KZ5Gpt2BfR+7GSmrvbgEmEnD4fLiNbd9DpYCglMW4eAI9mz/Dfa98CASsYhwg2iUJouozTbDZEibQO5zft0tH9VDNFSEAIknH/gWXtx2n7xU/pUhBKW59V0N8LjtIhGSyfUf8mAmAdLlt/doL9zcojDH5quKKqpYJshkkHFbMXLOemRM5qImJuUQYC56j+3C4T1PKmcH4yPHtbFD3l+CCDkMNymq8I1v/EvUNU9tE1oRAhwf7cO9P/484vEQ6IqmEKgGe1w2tUVmKSlwJgFyDDHDzWZslVJ/jfQckgomxFgnkwfZG+cbTxVVGMUSVzJp46ak5hG+WErmSoBZ0Lj5yP6n8eIzd2N44KCQoEstV7UUcfLAe8655HU4+9JX6yGSxvkSIAczf/atv0Bwoh92e2Hpj1CbmkiudLXUwO2ycxKoIPgTvcmSAHsGJriCqSjK5Rc+mwfVch7ZMIJnHKPIguku0cFMR05iKKJXSMiuooqi0NTBcipq5WG0ncyXAHMxPtKLx37zDYwOHkNSSI7x5SPCdColv9nxund8CTa7NmE7bwJ8/IH/w84nfw6PP7/HkplIJWkS49NMYnJIphC4WVJcressnrNcbpc1jjSCWDKpnDJG4im1LzE3Y7JYTPIUiUP+k/Q8bhv8Xhfoz4zpMJBcBRFWEUukMDDM7QOgNniq8bu0DqCKKhYA9KoyMhZCMJoUYcF4O1gqVJIAsxgTItz17F1qrDCTSkr8PmmLucNlJowNn8At7/h7NLdpe9DMiwD37/odHr7ra7A7PUpFLQXaA3ILzFWiAhslE6Is6csg6BWF8dJtd1wya2wiilAkociQaWOFImHxs67GpfYx1tYeMuHFE88KGI4mcOD4MJlZ7W7HjeCLrVtcvshm/pyrSQnkFm6lnrHQaV5eYMcdDCeUx2UKAeXPki4+FoIAs+CExwtP/QK7n7tXhKco7A6X5JEmEXLCtr5lDV5xq+boY84EODbcg19976+limVORl4MbPyU0rgRurbJMUlI/3EJkH1tVhamg5If0xcMx5WHWpre8Bq1yZF82q0WtXl7jfJIq93P3ddmvgNjlfqIiPTEB3s0AqS021wvBLgEDbJQ8Wrpnq6ez2w4irC5FzQJhYPa0smVjI/vmHOJFjw93ix4GQemJVJ1jVnfBa/YM7I/Mcbcq7JpP5lmda6lWUFuzHd9FjOfuRJIhGAq05MZHDo2jIQIGHQ4uhKwkASYxcRoH1587tdChL+WM7MQIb1SsX4Ar7rt7+ALNM19LfCvf/I5kZ7oj8sA+bFyyf+OlhopIEpWev1cQmjEpyWC6VFpFPhFXV3VVou1nQ1qL1Lu00Ak05NqLPKw9LJ03Ehfh7x9RrspjCV4XzZqFjgrWybDPRh4pKTXYyXQ/K3Rx54KU4sUSXbaC6WTXAInxO+sg40uzyQ4o1zhczYtN76kOmd8ikTS3Pc4peKcnJRD4sxHaCpdiShsDh/srno1m5dJxlQ4l0fx/tlpZlzaoUiO6ZBPs/KKnVH1kQm1uyTNzoB8lXjSmrciLS94fUpIUYWocEI9k79l0y3xMj+mU+YyhdSr3oHxFUV+iwVu3XHxNW/FLW/7Elavv0ikv4gaB0xKPaPdMjEnCfCJ33wLLzzzK3i8+bdWnImkPLS5zoeGOuNL4ZYC2awgMWaHUaIcyxsKiWQYFbLX1GLufNdU5xeJ0C3tffoL8SyvBEgVeJFfPiUE07jmUqze8kohAjZskdatVhw/fgIvPPodtAQiWH3eW1HXshEH9u7G3md/jJaaJBKJJDy1Xeg+71Y4XTWqkUXDQTx7/5fh9Xhw1rUfPukFiHllsdpxx3f/EZ3+Qfhq16D7otuUcWsslsCjv/kRmmwHkJqkT0UtXRrhZNCx6Qa0dF8hAWmkkgns3vYLhHoeQdeW16Bt3UvkGXGV3/QAsmfPTpzY9Stce8tHYbY6cd9dP0T36jas2XwFnn3mWQzv/g7au9ZizTlvhNNdx0JEcHwQux75OiyTISHaADZc8k64/Y2456474Yn8Dm6XSATMp2RU0vJyNK+lU9QMRseDeOTOL6GrlV6htaGS5Qbmvc1mweBoED39QcMrrJYLFkMCnIkTh3bg2Ud/iN6jO9HaeaaowX9VvgS494XfYs+O++H2SMMwAI6xuZ02tDT6pdD0wGWKXKmQvCZtD067Fataa9DVVieSg6by8j16B8dxtGd0mQ84Z5T1fMrkQDLjhMXpE/JwIT7pwtBEXElCJC+YrAgnrRgLTyrypgTUufkGuLwNoLdpbtDOZUuOlusRioikBAesdq9Ihz4hFi9iKTsO90alNxUpxFUr4X5YbW54fTXoHXfBaqZ0OYVMOolAwwa0rrtSy3OJ3ybqibXuMoTjnMGzIJGRdEs6+QymORK3IxiRzsfKIQgzhicAV6BTvptwvH8ccSHQjs3Xw+Vr0tNsURKApfk6hMJJ3qLSyi8Hjo6q8WgSu0biFkWaVpvkkaSbqtH+40Iq0uEtV7AuRmJJkf6CsFVXRhlC+5qteOWbP41Lrn07Bnv3YUCOsnJufKwfj9zzNWn0pS2wSRJUsdgzrW6rV3uDriRk3069h3xyT9L1XY0I+Og6XqQSaRxjwZjayCVF2yf92uUEixDH8LFncc/3Potf3/7PiOgbptOa3kqXVpJeSmIaROHLJOQQFdFiFyJpVqH79u3D889pe6z6altFEk7i/tu/iKGB4yps/4GD+P5//x3WtdK7s3QYMzrG8WBc0jG9rihJW1fXjh49hvvv+5X67vM4cGzCj/599+Fn3/prPHrv/6k4iZHhfiHSKee7bpcHtfWtysHy2OBBNdPu8mkOOQ4eOIBtz2p7ofhE4ptIeEA/RNmNjdhpcQOjkxK/EKZVSDsL9mnceDz7+3IErRKOctJDdcrF22IVU+CsMB0j3PL2LyEWmSiPAB/+1b+rCLgEpRRYeTi21iqS36lQQKk0d7gzoa3Jr2Z1k0mOuZgQlV6Ym7jQ87ISGJZRm6FnZHp0afIOY8Mqu0hk2n4VfcePwm1PiITLctHKJh4NwyZSkEdUXJKgGmdjeDyKaDSkvlNqmoim0eIZhcuuESfDWgIJrG3m5tcicYoUlQu73SXxZUk2Bzq5xGJxRMb71XdVTyTYbEqiq3YUazq9Jzui3uOH4JU0Z7Fh4waJ26E0jLH+QyKtCcHpW7XGEzFEI5oX4FQyhSj30FBnGsbHRoQsW+Dg3rjynmahR1uODSsJsql1lUiV0rEtw6pLt3J9Q0FFgkasL6qYjdrGDqzecLFxAvzd3f+pxMZCmyDlgnWbOn57sx8+6ZlXxGByCbBxUiXmu3FMr7urQRqqxngkwz0HB5AUklxu9ZEkmBF93le3Tg8BjhzZjYA7IYSlTygILrzwArzh9z+GB3c55b00IiGsIsFn13ezFEXewKSozFniVJNEkg9KoxRJyq1LYVmce+5WHB+UeEQNzhWosp1iZ1cXutdtlDxMCFGJBMoYGV8iiubVV6hrgqEIRgePnJyBJzZu3Kji6O3tgd8nnY/NerKWUYW26Jup8zGq7BSpa1f82cf+FJuv+TgO9FvknoxcS1dMU3GzDH117UrFXG78Ry/rfYPjGBsXKV7e00j6+N7cuiIhnRlNRHhwVcRSHgk5aJKylFI264Wh5np479M4sOt3sDsLOz3Ngq9DlZA7uLPCaru4L7dqNDewMbG8uEGzx2VXs8V8N/Ig37Onf0LLgHxYsnKmaptCTeuUM8iRgWPwud1qvMvhnjGRNTnD6Dwn3QzNV5LZS0iONomTGB/X1O3WlmYMTySEVKbuZMXLblfoctrR0LYe3/vmV9TkWoMvJWotvQel4Q5oanhUpMSRful88zjBOH7iBCyJYaWZTEFSlJNuzmg7vA3TBtttJs4aJ2GezMDq8MPMsVBBtkH6axs0A/x8L7wEYLJIzJyMGxwTab3g3iCzQU8oNQ1d2HrRq7D1wpuw6ezrsHr9xViz8ZIlO1ZvuhRd6y6UtmP8PRYCJWeBubv67f/zUZEKONtXWvUlEXDiIDtpcKqCmca1yqEod6caVefcBY+mM2va6pUtYXYWuKnOp9TmxZ4FJqh+JhNhXHrLP5B51GqBf/z0bXjN1S0479X/psiIoCr6H1/7T/hMR3HeOjPOEAnJ4arB7t07EQqGcMGFF+OFnbvx4uPfwXoR8tZd8i54azuxd89+7H/m26IGx9Wuouff8GlFNIcOHcKaNWtU3J/7f7fh1desFYlKW1LIKseJkA2Xvhc1javUNS889zBG9v4Yfq8XCVFl7Y5anHP9n6vfHnzoERzf8R2ctaEZZ10/fae62++4Hbax+9He5MOZ1/yFEHoN9u7djdHREVx88WXY8fwO7N3+K7zuto/J1Vp/39PTK+/6H7hgXQpttSn4G8/E+otvQ0QkzfGJCbS1teKhhx5C6OCP0NZSpyT/pQTzi6ouZ+dp7MwO2MJe10DzouRnt7lw45s/BV+gUQ+tIouiEiAnMe79yRelEaUNkR8bOMuks7VWjY8tcb1ZUPA9U/K+XrdDrWwh+VmlknIz+NEg9+rVa6e0eBqqag1fC1pM0A6utvkMlQ7imaefwnlnrxc1JHqS/IgXXtiFgPkortxqF4lBDywLLHuqopqU9bvf/U59ElHu1zv1KPVcqt67H/lnkQS1h2055yWwt1yBpDTYtEiHjV3nq3DisccexqY1NdKYZ2dgZ0crbKIK0movHzj8oma6papn8//7P/gJrtw4ge4Ws7ILswtpMu1RUcmGBvvUNTU1tTBzA6GCMS8OmOas9cER6Whpj0o1WFXAEmC7jUdDuOKV76+SXwEUJcCnHvq2cjljtxfZIEcHCyoj0h/NXThISzMSA2W0osH3o7pPdbihxqvsHWmSMDASksaqDbxzQH08GBPpJ6F1CovcmuhQ0t+4Vj8TaeqBB7G+wylqXwDbn3oAO3btV+EOpxMej1vUTRHj5lJw8mK2nJnU1tZW/RtQ39yBRHKKBEl+dmcAHn87+g4+rAUKGjsvRTSlLVtyB9r1ULleCNFt02aZZ8LtqROJyCKqjB4wAxwDNU0m8ORjD2BsfEKFeX0+cIgwnqJdp6jAIiERNunkPfqmQR65JpHhdpUS8SKXWRasK8wzHj39Y/rEW9EmexKUGkl+Wy66Ca2dm/XQKmaiYG4e3vsUnn/8DlFFpBfM1twi4Cxps6h59TVuJQ3NpQ2tRKjxLCHB5noP/KL+stImEikMjoaV2pJdPsad7OMSzs6b1ywG+FyLzSmqqub/jDvp19XaRHWXdNj9CB29Ax11+koJ+aetc54bKG04vVNSxste9jL9m5Bh+xrpALTJFkKRcsM6bL32w4hZVuGJR3+rwrvXtOH5I2YEAjVwBTQCfW77i1jVLGp8On+Nam9vQ9rWosYM88FssiIaGYN97D54HPr7yUf2TRmrw1OvvgcCAXR3b1TfawK1iGYclBvV+VKAzY6dZs9QECMTmiG+UZD8utZfiIuvvk0PqSIf8uZocGwAj977X9JTNqgGXgoc96Or+8Y6r5DB0lWYJcWkCQ0Br8ovEhyXy2VBEmSncHxgXLU4A1laEdDGzyodmNPXpM537NiN9kACCZ1MOPPJFRsnUSJhxUqWs/4ur/YcorevX8K074G6doQjiZzoOcmhEe/QyCgO79umvhOhcBRuX6N0vNqEW1//EPy2cXn29JUOg4ODiuA9Hi9iabsa68ybegnkXJ/m/ijfFaaTBMh6PDA4rL67XG7pMFKaurlEyGoPI9KZkvyMtEWC435U+6n6VlEceUv3gV98Ra2bm9Y4CoBLwaw2MzpaA0qCYCMxVkynFvjeHA8M+BxKrWLDya2wHB+MRhNCDOOleKZi4OwvDZq5moLo6e+D1zokqpS+fleQlUaZZpqeKGLKBgooWaVEtSeY7PwkSNJPwa4TydDwOH783a8CyTF1HqipUzO5+V5b6zByOgtRj7kMj3WPdm6DfQfgd5uRTORszyk4euSISpvVakJd4xokc0wNOa5H+79pyEl4IkmvPzG11I5mMG6duJ955kk8dPc31Xeq4Zw84FrjxQazn/kSisRwXFRfEqFRV28sR24AdMMbPyEqvTazXUVhzCLAZ373fbVDkxGTF056sAJ1NNXAbqFN1elJflmkpfJxxlcz/ZkN9uKjwagaIzQ6ljMfZKSB+0TVJJi2xhonVm+4CIHmLbDSQFmVmMYMtX4/urq3ItBypkisdPSgpa+5pRVdq7SZWq4jLkSDjCtrSzciUp0oA/L8oDqnowPu4ZB7Xzb+7rWrcdlVN6vvBK/w1Hao7ySxhhoX2tecDW/jOnnyVO3iCpKEkCJD3DW02dNmSonGphasXq3NQCtj8Bm1csP6brR0XQB//VohG+nAdeeYI8NDqPWQOLVO3VfXhnhSm7leLJD8uEiGbtm4xI/IvldJyM3x6AQuvPr30dg6ZfdZRWFMy9mj+57GC0//Su2mXqrQWXEyqQxa6n0i+djVkqQqRK20WeH3OfOSIHt1kiAJkGM65ThwnQuoAtsdmvRHifQlV1yFLZe/HS1n/h76gj5YTXSOoM3ur1rdhSuvvw11629F74QLkbEjKryhvhFtbRohvfD8c7AjJO8xtRrIZuMnCcMNly4B9g8MwWOPSyPWpLampmbATntDLU+UoXMyor431Neha43mnHLv/iNqEsnh1pzrulwO3PiqN2HdRW+Df/VrcFBbMKJApwXxiEYQTc3tciYpGzuszhsaGtDewXXCwK5dO+Eyh5GRNFtVWoHrX3YttlzxTpgar8N4dEpKGhsZgUudmkRih0iWnSeNoWdTfuXBZ9ByjGPKx/rGpA5NkboRxGIhrDnjJdhy/o16SBWlcNIOMDQxhDv+98+kAMwnK3cxUNSu9bnR3hxAUm/sjCpX7TtdoGWhZqpgtVowPBYSdXNcfc8HbbJhUrkH83lIlgsjZaQSEdR2Xobh9Fp5Rko9g+U7Oh7DyJH7cVZnBO7Wq9AXbZaKkBa104zhkSBifQ9jfZuool03IZT0IhKOKvX5+M5f4opz/CoOb+dLMRStQc+JXrgiT6CzIQ1n+w0YiXrx0MNP45L2nWjfeC0G4x3KKJpeXtY2hkRrkDwRYk7TIUL75Ui5z0Q4EkcwOIHHHv0Nrto4jo7Nr0SvELRS0yXRJO+eviGEe3+Ha254C471x/HcM4/gknPXIm5pQTiaRO/+h3BOl7xP500Yi/sQi0ZwQtLWu+/XuHyLU8jPI79dj75RTkxNKhX3wKGjaLXuRMvmW7Q1znfdjldd7oCz9WUYDFqx/8AhdFkeUUb9C23VoMiPX+TPkeOjCMfioiXkrz/5wNUVNQ0duPm2z7Am6qFVlMJJArzzO3+Jkf4jKLarWy7YiOmOp63RD7dIgJMc/5OYTicSVBmnv69aYC8BNIBWG7kLCuUD72P+mUQCW9fZqKTGhSJBLjEbD2krGrLRc7mZV0Qdt9OMWDyBibBGjhrMyiei1ZxCIjWJaIKqKJfMZdDa4FFEQHOneDKJUJRbCVgQ8DqksWYkrjSCkaQav6sP2JGQuMclbkoxPrdT3nPqBRkf93oNJyzy7hk1Lun3OeB2WESSSWFC4slNM6VOn8cuaUkgFEvDIdKc026StEsC5SKPywWXLY1EMoNI3IQUyVPyuLmBWxFoz4tKvGFKdPrL0gFrjdcqz+KYYAYOhwMBt0neKymkmhLStEsnT2FgKt0LCXp2pqFzMEQHEsaWuRFpyZNJeadXv+0L8Pk1KbwKY1AEyCVIu577NZxObRbTKNTAuajBVPkaajzwuB2qdXO8qZx4ViJIdnxFNm5uDDU8EVFG0LR3o+mCEdWFDZ9Grms76hQJUjBciFybWRQ8ZfrV8+Rk5u9an6iu0tLDa+Qfr8++t/pNv5HXa96xtTCG8loiG/dUnNMh3YYK5l28RLttKu5cqChmPPfkdUyDil/7m41TpVk7FcyOl3FqadCvmPUM9bHg4OP6BicwwjW+BTSHfKBkT9+Mr3zzX6G+ecreswpjMPUee3Hynh99DnaHUwrB+HhDFqyE2RUgdGfESQCaxNAxQLby8GN6tVt54Lvkth321nQE0DsUFPUphniCM5naGJ9RqLyTFup02rCqrQYWiZFzjss+ryTdubyQj6zyQd3FfOSJwXsqgeVe/6hJ9YvW0DcYFPIzbu7C+hMNj+Oia34fWy54pR5aRTmwXH62+9PMRKuVHnvLrya8h4P5LIy4SD+DIyFRQRKiElrVgHZ2PfC03nqFIZt27aAZRQojIxEcOjGsPD/TrTxnTstd+6zyTu5JJNKidiVQm+PtZDlCEXaa7ys0LQfVSnUob9OiRqvZ49l5QE8sNH6mLkqrAeWiX7muEt1UVNs8t6jxPzox4LVcOcJz7R6WhUhI+e5R6aNPQ/16OXgZ08QuurzSWRyw7dCrM93aUwvIl3/5wHeNhsZw1qWvxjmXvlYPraJcmMKh0UnuoLTjqTvVvr4c9zBaCPmgKqFINfKhZocDfhe8LgccdgtmOkXlNfN41IIgX5pospKWxhQKJzAWjII7vnGpG1WV+eRVLmj24Je86miukUTogcsILNdUPAx3oFV5lrE7NN+CRCIyhvGhwwiPHdAMjklQOpLxIOyuWrXyw+mph9XhEzKMyT0jGB08jETouNzjlXs0yTn7HIvdjUDjerk3IHms5TNnjkcGDiMVOgGrGq7JURXlvrQQbW3LVjjcASFAesO2YHjgKOLjh1W9XlaQ9NJt1yg3/h8Y05bslVGXuNKjqX0jbnzT/9NDqpgLTk6CDPYdwm9+9mXpVUZVJeZAdiWIkKBayBljbi9J0uBv2lNVPVCoEI/MGbnpUEnR08PwgRFNzeVAOZGV9CpFfgTzhGOnAZ8TnUKC+sT6sgDTlohOYP1Ft6Gh43xprPnf+/iRnTi+7RsiyTgkcyxIxELwN67DmVe8T79iNnY9czeCx++TeuGUe8xICPk1dV2Azi2vOrkaJBc0yu458gJO7Pietg+G8k3I8Di8gXZsuuxdavlfFg89dD+SJ36OulohRb2MlwM4s01DZ2oRyq9fGXWJfv3qmlbhuls+Aic3rKpizrB8WsAv3OBoywWvgFs+h/oPIRIem7NaTPA+EgUPTpZwm0kSSSxBFYoeLUwSv6jIch0fofFw9lna9zk+uii0RqC1BKaRz9XSqhEb08pN07k9Zt/wBE70jSEWpzNN7XdObvD6ueZLIWhpkEYhz6WkTEeyRDZ9S4mUSHEdm29A67qriqbFX9OEkYgb4eFdygW9v3EDznjJe/Rf86OxbR2O9MZgiR8EV3ZQ6ttw8duheXCZDeZRoK4FkXQtxvt3gI43KO1xVQc3PXJ66vQrNRw8sBeTof1wuUo79FhosA4x+yjrjoWj+p4y5Q2dkPxsDide+ea/EfLz6aFVzBWzRuw3nHUtbnj9X2DLha/ExEivErVJCvMBKy0Heu02K8IRbSOXw1L4J/rHMDwWVv7NHPKbNnuqkcHMdkYiYAXSqKs0eJ26nn9ywHg1stFIjFKERYiYai3HL4/2juFYz5galCbxcVyGUmuW+IyA+cWZufDEMKLSkZSTf8wjmtL0yfM5n8JnznyHxQTH0iyitjatuUwPmUJcW847DR1rtiCaqVVjcfUd5+ihxbF+61UYnjAjk6AN4A16aHHUtGxAOOWHSZ4Tj45hzdmvhbdmyoNMFlreLV3+ZcFkcCSSwykTIgwoO1H5Xg75/f/2zgQ4rupKw7/WVrdarX2zZcmWbXkVMl4wxjbgFTBgzBpIGBgmGTJDZTIhMJNJkZpKUkW2SVKVyiRhZpKaVKUmkwCZVJICHJawmC0YY2KwwSBrs6y9W+q9W92S5vz3vbY2L93qtiTb9zMPu293v379+r7/nXPvuecwBChNrMUtux8U8YsvXE1zZiYJIMkrrMC6K+/Cp7/0OGqXbpDOHEE4FJALmXOUU4cXM91hWn4UBY9PrCy50D861o3DjR1qRtUf5AqCIekqHLaOCZYhokocjV2N41QCwdfx9YZwGftQ7Wkjao0pY8L63X40tvXh8EedaGl3odspFmo4oi4Xjh9NXM97NmiJDA4G1fmy5RVh151fxY6bv6SsE2Yfjgd+HgXXKWLMDNOxY5ipS1glOXBUmBXVRjn03mH88rEH4eppMlsMmD0oijywwhqXmo3F6XTh3x79AnpOfGS2GJSV5GMg7JBzVqIq0Y2l9XgHvvfoF+HuazNbDMqKHcjKr4PIM+q3fBEVtZvMZ8bDjNMM8J5p2I14HG5fCC3i9jKYPJG+xf7DccLtN8l3nWtkrNEkzxl7RmaWBZt3PYCdt/4L5tetUzn8gwF3QhbN6aAwUQzVRkEcSYOz34dmEaLmEy5VaChmIdIdZXpyCpcKuJY/hutsBCBnKwvNeMx2CiKDdfl6vo/vd8l+Ons9st9+1QGb2/tUoXMWNeJ7Kcp0p2KWXvxd0xBgWsrhsB/FZTXYdtND2HPvt1FZsxxVC1fh0ituV+NhnDGNF1qeLk8APeKG8xyp45kBFeQxW63M7j0+Nq23qwWLyiNwn/iz2WLAtPU2R7lYKjZYcseLmau/H3NsPfB2vGa2jFJSuQAjWaVKOMfS3t6BS+YF0dfy8rjvz/PhD6YhS02wLDQaT4HVmqluIjN2BzFhv6Jlf7yrX1n50sXihjehgM+FjTs/g8rq0dIGmuSJ69ZYNrcOV13/Oey57ztYvHKLtIyIEHrUXYkXfzJ9S4kNhUuJkOEmc/8MDfGIcHU7farTHDveh6bjTjSJeLW0i4CJQHIAWW3iTp/8t9neJH83tTnRKO/j+7tkP+yAsfE8igrdciUu5jHEC78vvzfTDoVE+Jg5p3bFZuy++1Fcf9fXRPhWjNsfhxMaNtyiwhbivXnw/Ty2blqCvcwIIj8VdznNF7L6bcbU0ojB76I0MW38skn+fBnZ4pqqaAKz0eR4awsqK0pOaQ3b88vARR1jZ5AJV5iwEDpDbCZiseUqgY5VgzsVvGHONBlyIty+INq7BuQnTKyvUfzYvzZsv09VMdOkloR8g/zCSmy65m+x+6++gWUNO5CVnSOusSEAp3JDp4q66EQQKQAcJ+EsGUMGCFeecLVFMCTiI9Yb4/B8/hCC8jcfs50utEpGIP2M7zU2w9qMWYqJdMKxsEOyohW/NyvkXbrhVuy+55vYfM39ambudKzZdAeWrb5W1SKN91zxGHnsTpcfJ3qM1FJKBKcN4zizLHmM2FPL4NjCLco1vdJ9GB40EX+QsXuTBSsUChmiKdb+RGiJZ2QZg/r8rNhtYkTV5zUfTIC/t9rTmN2lsh8mQ+ww2N844cHJNGMYJ/4fkOIeCnhxyeU3o37djWarJpWcnAVOhGyLDVW1q1BXf7VKSR70u+D1OMXt5JpSERdaKymGehUTLm7sSKfbxr5O/kuamLXHPGu0d+dUr8SajXdg3ZWfxNwFl6jsOfEwr/ZSOHta0N/XpoYX4oHHz+/EhKJ06RkmM33XuJxP2byefrxzYD+aP3wb7c1H0PzRXzDQ04RiexiO4hoUVCw3X29w7FgjctN7ULlwo9licKyxEZnhRuTll6Nk3mjND9La1oZw70GcONGBxg8OoOnoQXQc/xgDrm7Y0AOH3HwLK1caJ8SEdUyKc/pRsXAzOjp7cWD/q6ipqRlnLXZ2tGBw4KhRA3ia4O/Dw+RqIVp+J7rdJ/tmPPDn5Svp9i5p2I71W+5W7ZrUk5RSUQiXrd6BG8X1u/FTX8fCZRtVDBYzy7D2KK2lWXJDTggeM+++nHXjKhlabYUlVWLF3Y5b7vsudtzyT5i/ZD2y46iRPJHtNz+M6oWrEZD9xguFnO56vzugLqZUiHrciJikRd2odnRjju04CnAEhWmHUV/DDM9iWWcbVlsM/tyZ6YnXR85Iy5Tz3AfH8CEUpX+AkowPYQ29hdL095Aj2qUKFE344szqIj4uXn/1FTz1+PdRntMuh3v2TEbnmpj49Ynlbri9xm8YL5xMY/TA4votyuPSnDtSZqoVl83HRnEDb/jk19RFXlqxUMUsBcQ6pMvIGK/Z4p6cCh7biBxjZFCOWe68nNRgQPjy1deIi/sNXHfHV1B/2W7YHeMH9qfC1pu+qOIuwyEjYWi8UAQHPEG0drrkgjJmyacDWlTR4Sxxey0YThMLVLbQoHGTKJzbYL7KgMWfPP1targhEdgz+Dkj6VZxf3MwJJ+RJv/OEEHjb5NbaOT3G4vY9/Jb9WK4+2k0zA/DKpb4LBjyU0tAe5x+dDm9auyWrm8i8KZbU7ceV17392aL5lyRMgGMkZtXpAZrr7vzX/HJBx7D1t0PYsHSjXLxWlRsHAOsaVlJr1avn+7+qqy7k/8W1zYSVh2OfyMjE5XV9diw7a/VhM8n/u7fsX7rvUrcTxeYO1Vuu/8HKJ+7TM0cxwutCE4U+XyDaG7vVwHlVMHpuLHQgFGb+XhoKIT8smXIdVSYLQahQAiBgY6ELcCJGJ9jFEjPFE+jdN5q1RLD4w1iKNiNbM46W7PlN82cFcW4+Pm0+rr73CdDmBKBnkHN4nVy3XzBbNGcS1IugGOhi7hgyeXYfN1ncYO4yFtv/ALq192EvIJSuPs74XX3KvdycJD1GSKmyyyWGDdzH1PH3I+5cXySy6U4YROSTubu74JPPt9eUIaV63bh6hv+Adff9VWxzh7E8jXXoaBoclBtKmGyiG17HoLNViACbOQPjBeG7ATDg2olAZfP0drid5wuaPkNR6Nq7G0iTU3HkJsVAKuxpYJI0IPKhVvNR6NwZdGgl5amUYphNpCRmaYmqxi+xBtVgtoHv9clN0Uj4kIzPZxcCzzd8CLqPP4B2psOwtXTKi6nF36umogOGhczhUv+MEWXuovKdqZ0XdwfrwR1ccrGQFPuRr03PU0sBRtyc4tgsdlRXF6D6kXrVMzeVFKApRIK/zOPf13OQZsaU40b+XJcQZMurvDC6jJkiyie66zFhL8NkxkUV63BojV3mq2jPPG/P0UpDmL+yu2YX3+z2Wqw9+mnkePdi8p59VhyxfixrX2vvAxv8+OYo8Jk+Ltz5UMIOXkVaNj6oLxi/Dd78slfo0Q+x2ETF1me42tLqteidtUd6r0x3tn/kuz398iz28+JUPJ8cHKDCW3bO/vhC4ZF/BKL8yPM6FxZtQw7b/+y2aKZDmZMACfCRfC0COmOega65e9++D0uhIJuNZbIxI+03IyA3PGHzEcWEQ8OgGfn2KQDWuDIL0W2LR/5hWWw2gpF+PKQX1A+boZwtsCQmhd++310dxxV41iJwHAfLiFkaQK7LUcsQlq86n5xTqCVzrG3+q0PyTllnY9RjnxwDG+/8COsnJ+GgnkbUdswPk1TIgLIQBj+5otW3zlpSZ0vEMUvHnsE65fS+jOTIUyzABpXjXy63Hi4eqi9y43QYFSFWyVKwNePebWrlUfAFUia6WPWCODpoEXHC8FYZhaQzi0dbMIR8yHHGFWclYhgooPOswEGSD/xkwfkIvLDEkdFvhj89fgTMtNeVVk+ChxWZY2wLdHxp3gIBeRiXXYdqlfsMlsMaH3+/Gc/RkNlm0rRXrpg05QFkMcfjQSRV7wIyzd91nzFKE/85rcoHXodBXlWUCv5LadTAHnO+Rkc42Nyj9YTLlXIKNGJH8Lhj8LSedhz77fMFs10MuuVgoLHrDQMus61F8GWWwCbffyWK1u2xapi685H8SM87ts++0OUVy1VM9DxwgtRxZiJDLSJC9bTx6pt9PpTn0SBa5pzHXMmiR959tnnUJp+BFkZ2UnPxPJmx4JOyzZOFr+/HDqMUOc+lBRYwPSSY7TulBj9IbXnQYmfWN1Otw+Nrb0nx2ETgT9NKOBWE4Za/GaO81MtLlBYjW/bnodFZIrl4kgsRIYiyLXMTDnG7MJpckGqwNsUXfu0UCmo81beYLaMMuAJoenwnzCvMj8uUTobkUEf5tTtVEIzkddf3Yu6eZkIR+MLcvf7/HJAqe3mHHJg/ZfOHo8S2ERvujyPPk+vuL1rsGX3581WzUygBXCWQVf+lr/5nlpWx7HBRKw4ury0RFzuIBpbetTKkXhXH5wNTnyUzL0UxXPqzZZR9j71GzTM53rc5LsT0+DnFs1HzcrJVubvn/ojqm3HYc2xyHmJ73sNDPRPyTU9FUpw5fdgKrd2uckoyzvB88sbCX/XZat2YtvND5mtmplCC+AshBM9THVeXrUcoaDH8JfihCLIgXnWLWFmHZXtxjSVpuoScxyWCQcWrLrNbBnlvfeOIuh8GwUsBj88dbFV2sKJ/OEIqpbsnLSi40RnL5ytb6K6MheDcVp/JNllmcYpM2Z6uca8mWUrvSFx9adm+fl9Lqxccz02XXu/2aqZSbQAzlK4CuXa27+M6tq1CCSYgsywBI16uy0dTlVqkWnD2J6oCDIUKRLyqhT16RMK5rMO8KsvPYlL5lsQjogijRGlRKWQkzis+eEoXYKiyvFri8lrL+/FgmI/IsPT12V5qii0PJdeX0huKE6Ew6wXnHgtGBXFEPCgYf0erL3qLrNVM9NoAZzlbNn9j1jasH1KeRiV6ycXKvMqslg7L2haMhTBeHWQEx95JQswZ9FVZssozz37LGoKnCIIjMUbFT2GGgV9veajUzH5e2Rm8HgzsXDNZHE4+O778HS8ieKiHDkH8Vt/ycDvQ++Wn9Xj8qG9q1/FXU7FnWb6Ly6x3LDjPlx29afMVs1sQAvgLIdxYVfs+DSWiQgyVjJREaT7yzXEzn4/2rpcKs+iUYTHsHDOBD+LCQ+qll4rxzF+ZUdz6wn0NL2IucUZKuksA9hZ+jJW/nI4EjJfOQoD1OnnZuaMVpSLEQwMYFHDjciYkFyB+RtfevZxrF9mU9YXXWRVmlM2luI0pCp1xPamZtHlD0sksDwCXWla0YnCLEI8VubzW9qww2zVzBa0AJ4nXLHzM1i/5V4VNEt3KhGMccEMlTuxqb0P3kBQLJk4LClRSGb3sdrLzAYDrkE+evgA1tTPQ07hYuQV15rbApWd2Va0QFmOE3HkORAKesVitJoto4R8HpRVrzQfjfL2/v1Ys9QGWCuRaS1Blq1Ubdm5ZchSGad5Q0iNCHIvPCU8N/5ACI2tcq78ITW7znOYiNvLmwszIqWnZ2LnbV/Gkku2mc9oZhOzPhBaM56PDr2IN577mYp5zJhCrVsjUewICh25mFvuEKGinXNqhoeGVBKI5ZsfQI691Gw9O8daetD33g+xevvDyLKOWnserwfvPP9DNFx+k5Hbz4Sf/6NvP4T7H/gcsvMWGI0Cu2ZkcFBEhK8ZLz4cl+vt68cbz/wAC8qH1WqMUwVCP/2HX8EROQBbjvWsMsn30fLrG/CK1eeThnTTDY5f+GJwaSdXH11z6yMoLK0yWzWzDW0BnmfUXbIFN9z9KDKzrRgMBczW+OEYFtdJ94lL3NTWh3DEmCVO5V0wFA6piRNX78dmiwEtwKtvFkEYI37ko4+bUeSIqvG9sVB4si0WJfZZIvZjN7UkUtzzUMRYN5wsHBvl8ABLL3T2MpjccHkTFT+KNstFzKmpx557vq3Fb5ajBfA8hMkcrr3jEVisdhUmk6gRz4ua44L+UBStHf0Y8AVUMoXTkWgoSZ/TKW6yWFJtB8yWM/Pin/Zi0dxsRBMMoxF5miB+k916FQJ0ltOTKULHsgqcMeeYI4cLEo3vIwwX8nv7MHd+A7bueSjuTOGamUML4HlKflElbrrnm6hasFqFV6hsOAnAy5sL94eHR1S9iqZ2l1rSNcngkcc+EUjXgA9Ol/uMW5/TjUAwjAH5d1pGNvzOo9j/3I/EyhzhvIjSIW5cKsctJBbXT3/6X6i2HUNWZpaKsxNPVrmzZ9uiQ2Jpyd+jAdFpyrINyz4oYkxMEBH3ntvEL8VjIEob5ebR0tmvbgQ8F7SQJ56CeBiORsTtDeCyLfdi563/LPtJTTowzblFjwFeAOx75jE0Hn5FLMI8sVymdk9j4tGszEyUl9iRnzcmoYLIRSgqYhZk8aOzdxV+PidbKktofWVgJOKDf9iBnMI6DKXZYc2xi7XlU4k/+3tbUWJ1oqzILkI1jKHMIngHc9gpzb2dHlqxXOmSPdyHfBsTZowgPcsBdyQPXEtsvCYdg6EBFFk5GWGkR6O68QyliYXn9QVV1cGgCCYL5E8FniPOfHO2fu2Vd6OufnK4kGb2ogXwAuHQ/j/gwEv/o5LQTjV7tZogEQodVswtL1AWIa2iNJzCMjwDdB+HhmP5GKVhhMloWY7UcFFp/VFMKbh0N6NDbKeVKCKbiCUrO2NiWe6Pgmi8f3yVOiO9lAixeSzcmMWlo2cA/Z6gHAX3kcCXGwMvnXCYQeYZuOb2R1A2Z5H5jOZ8QQvgBURH6/vYt/cxNQOZUHLVMbAzRCPGaoc5pflw5FpUmzKq4tUJs0dRbMYztqsZT54UyXMIuzgFkjrn9oVUgXyVvkqEcCpjfYT7HBSXt6K6TsTvK2ar5nxDC+AFRn9vG15++idw9jSrNGHxq9Z4aPkxcLk4347y4lw1EcK28xGO69EC7e7zi9XnE9Gb2iRHDJZXYNLe9VvuUUvb0sWS1ZyfaAG8QHnlqR+j+ejrYsnlqDRbU4ErQVhoKDMtHRWlDjU2SCvufOkxtCx5rB7W5u3xKleeY4G0BqcCLxUmXuUQwzoRv8XLN5nPaM5XtABewHx8+BW89sf/RGZGFjKzc8zWxIh1D2aXKcq3KYvQZss+OV7Ip8+1CxsvY4+F43qBUARdfR5VQEmFtiRxoDwPTGBaWrkYV9/wedjzky+Pqpl5tABe4PR0fox9e/8DXlcnsnPsygKaKhQ9akgxhbAoTwkKu89sEMHYMagJmOgwup1esfxCyo3nqpFk4HpeWn519VuV2ztVi1oz+9ACeBHAtcN0iVsb31JptpKJUeM6YAqhJSsDJUV2FIpbrIJlZqAbjRVeCh9ddo8vjM4+txyjuO6M6UtCmbn/SNgv58yG9dvuRe3SDeYzmgsFLYAXER+++wL2v/wLJVjZU3SJCbsMN44P2nMsKC3Ohd1qUeLI3sQOda4NQn4+xY36xng/ruRg1pbgYFTN7jLOL5ljGBkZQsDnRnnVMmzc+WkUlswzn9FcSGgBvMjwe/vx3G+/g4GeVmRZ7SqGLRloDdLNpCVYXGCH1ZqFYbG+EomaSRT2WI7x0Zunxdc34BMBDKvZ3mRcfMKLIToYUgK7cu0urN50h/GE5oJEC+BFSDQSxl/e/B3efe0JJYLJWIOEXYhCSFEqyKcQ5hmF2s2wGT6fjCtK2EsNa88Qv2Awil4RPo9YfnwymdndGAykZkU+a24Btt38MEoras1nNBcqWgAvYrra3sebL/0SA31tqhZx8iIlQsiIaelRxYW5KHTYjCVm8pju8VT2b/ROoyYHbcpgKKyKPvV7jBUYNPiSPW7C4vsZmRmoW7kV63TW5osGLYAXORGxBve/+Au8//bTsNkL1QxnSoRQLEKGnuTlZqOixKGyUHP1RQy+5nSfo3qkPKUkT/6XJe/1BkJwDQSVxcf3UhBTIXxMIhHwD8h3L8bWGz+v6jJrLh60AGoUJ1oO4Y0X/hs+d59aRpf0WJrZrVQKfxEqjhEWFdhhyTbWCBvbZBFkO5to8NFqZFaXrj5mmRlSbeq5JI/NwEi2OjQ0iPq1N2LVFbeK+OsVHRcbWgA1J4lGwzi473Ecefd5FTuXkWlRgpMs7GHRIaNGcb49Bw7Z7NYc5b4yrZX5KiWGTEc/KKLHjDJ9br9R1lPex5ndVEFhDQc8KJtTh0suvwnzai81n9FcbGgB1Eyit7MRzz75HQSD4hraCsyMKsnDrmYUWkqHNSdTrEKbWIU2jAyL+InIMSVWr8sLrz+sUl1RqFRISypUWOBnM6CZdVUuu+pTaKDVp/P2XdRoAdScliPvPINDf/4dwqGAcotTKUSEY4LcY0lhHgLhsKq9myluqOHqUvjUy1IChY+fO3dBA67Y8RlYdbZmjaAFUHNGXL1tOLDv12j5eD9yc/PFHRVrMIXKxO6nkpmas7mpEtkYFL2gfwCOwgqs3vgJLFx+hfmMRqMFUBMnXcc/wPP/910Mg2N5TGQ6u9fDUviGImHlvtcu3aSKkms0E9ECqEmI9976gwqZCQXdyLHmKVd1tsGYPoa31Cxeh9WbPgFHwfi6xhpNDC2AmoTx+1w4+NqTOHZ4n/SgdGRbcmZcCJXFNxRRpULnVK8Q4btdx/RpzooWQM2UcfW04e1Xfomu9iPyKANZ2QybSe0Y3tlg96XwRSODKCmfj8Urt2BJw1bzWY3mzGgB1CRN94kP8cbzP4ezqxkWq1GUaTqEkGm+WBLU7ijBijW7sGLtrmkXYM35jRZATcroPH4EB175FXq7GpGRkaVyD6ZakJTFFxVXN+xHfmElVm24BQtXbDaf1WgSQwugJqWwYNCJ1vfwzquPo7e7GVmZFlhyWEskOSFkN2UWm0gkBFtuoZrcqFm8Vvada75Co0kcLYCac8bxpndw7MiraDn6FtIz0k2LMLHJEnZPzupyOVxBcRXqL9uN+XWXmc9qNMmhBVBzzmlvPoTmD17Dx4dfVo8t1jwVUH1693hELMlhhIJeRKIhLF6+GUsatqOiaqkaX9RoUoUWQM204R3oxuEDe9HauB9Bv1utw2X6LbW6RFChLNFBjAwPIT0rG3UrrsKyVTuRV1iuntdoUo0WQM20Q5E79uGbON74tpo4GQz5VLvFakdpxWJVfGhu7Sq9XldzztECqJkx2PW87m60NR5Uufjm1NQjL79MLMLZt7pEcyEC/D9/slA4RgHS1w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8" name="AutoShape 8" descr="data:image/png;base64,iVBORw0KGgoAAAANSUhEUgAAAUAAAAFJCAYAAADqn/RiAAAAAXNSR0IArs4c6QAAAARnQU1BAACxjwv8YQUAAAAJcEhZcwAADsQAAA7EAZUrDhsAAAAZdEVYdFNvZnR3YXJlAEFkb2JlIEltYWdlUmVhZHlxyWU8AAADI2lUWHRYTUw6Y29tLmFkb2JlLnhtcAAAAAAAPD94cGFja2V0IGJlZ2luPSLvu78iIGlkPSJXNU0wTXBDZWhpSHpyZVN6TlRjemtjOWQiPz4gPHg6eG1wbWV0YSB4bWxuczp4PSJhZG9iZTpuczptZXRhLyIgeDp4bXB0az0iQWRvYmUgWE1QIENvcmUgNi4wLWMwMDUgNzkuMTY0NTkwLCAyMDIwLzEyLzA5LTExOjU3OjQ0ICAgICAgICAiPiA8cmRmOlJERiB4bWxuczpyZGY9Imh0dHA6Ly93d3cudzMub3JnLzE5OTkvMDIvMjItcmRmLXN5bnRheC1ucyMiPiA8cmRmOkRlc2NyaXB0aW9uIHJkZjphYm91dD0iIiB4bWxuczp4bXA9Imh0dHA6Ly9ucy5hZG9iZS5jb20veGFwLzEuMC8iIHhtbG5zOnhtcE1NPSJodHRwOi8vbnMuYWRvYmUuY29tL3hhcC8xLjAvbW0vIiB4bWxuczpzdFJlZj0iaHR0cDovL25zLmFkb2JlLmNvbS94YXAvMS4wL3NUeXBlL1Jlc291cmNlUmVmIyIgeG1wOkNyZWF0b3JUb29sPSJBZG9iZSBQaG90b3Nob3AgMjIuMSAoV2luZG93cykiIHhtcE1NOkluc3RhbmNlSUQ9InhtcC5paWQ6RUFCMDhFODQ1RkMxMTFFQkEwMzdDQTUxQTJENzUxNDgiIHhtcE1NOkRvY3VtZW50SUQ9InhtcC5kaWQ6RUFCMDhFODU1RkMxMTFFQkEwMzdDQTUxQTJENzUxNDgiPiA8eG1wTU06RGVyaXZlZEZyb20gc3RSZWY6aW5zdGFuY2VJRD0ieG1wLmlpZDpFQUIwOEU4MjVGQzExMUVCQTAzN0NBNTFBMkQ3NTE0OCIgc3RSZWY6ZG9jdW1lbnRJRD0ieG1wLmRpZDpFQUIwOEU4MzVGQzExMUVCQTAzN0NBNTFBMkQ3NTE0OCIvPiA8L3JkZjpEZXNjcmlwdGlvbj4gPC9yZGY6UkRGPiA8L3g6eG1wbWV0YT4gPD94cGFja2V0IGVuZD0iciI/PlvEyuUAAM9oSURBVHhe7H0HgCRHdfY3Oc9szrsX9qJ0p5yFIkJIIAQiCmwBBptssAm2gd8GB6LBxgHbGNsYTA4SIEASkpAEyumkO93pcr7NeXLc/33VPbezuxN6dmfT3Xx3vTNd011dXeGr96pevTJNClBFFUuMTCaDE4efR+fac/WQKqpYeJj1zyqqWFK88PQv8Mvvfhrbn7hTD6miioVHlQCrWHJse+x2PPvbH8BX04RnHv4uXtx2r/5LFVUsLKoEWMWSYsfTv8KzD/8QDpcXFosVDqcPTzzwLex65h79iiqqWDhUCbCKJcPxg8/hmd9+F06XHyazVhXNZgvsDhceue+/cOzgNhVWRRULheokSBVLgl3b7sETv/mWSHweRXozkUmnkUxEcfFL34ZNZ1+nh1ZRRWVRlQCrWHQcePFRPPnA/4mk585LfgQlQovNgcfu/W8c2P2YHlpFFZVFVQKsYlHx7MM/xnOP/gROj68g+eWC5jHR0BiueMX7sGHrVXpoFVVUBlUCrGLR8OwjP8bzj/4YTnfg5JifEaTTKaRTSVx41Zux+dyX66FVVDF/VAmwigUHq9gTv/mmGvdzuf0wmcofeSEJRsPjuOCKW3HOZa/VQ6uoYn6oEmAVC45f//jz6D26E3anR8jPpIeWj8nJDOKxMM4QKfCia27TQ6uoYu6oEmAVC4ZkIoIH7/wXHDv0nEh+ovbOg/yyIAlSEtxw1kvxkpf/kR5aRRVzQ5UAq1gQjA334N7bv4BwcAROl1cPrQxYZaOhUTR1nIGX3vJhuFw+/ZcqqigPVQKsouJQ5PeTzyMSGYfd7hbJT/+hgmCljUdDaGxZi+te+2fKnrCKKspFlQCrqCief+xnePKhb6vJDqvNroeWRrYalqMm8x4aSydTCdz4+k+gbfVW/ZcqqjCGKgFWUTE8du83sGf7fWqyw4iNXxasghk5FPnJp7kMExnW3nQ6oVaOXPrSd2D91iv1X6qoojSqBFjFvJESCeyX3/trjA4eVapouVJcKpVBc70XNX43DhwdUmRosZRnKkMzmVQihtWbLsNVr3ivHlpFFcVRJcAq5oXDe5/Aw/d8HalkvOzJDkV+mQyaajxoaQpAviKRTOHQ8WGk5cRShiRIML7QxKCowmfjype/G77aZv2XKqrIjyoBVjFnPPfYHeqwWm1ljfcRrHYku5ZGHxpr/eqch9lsQiyexLG+MSUZlisJEvF4FG63Hxe/9O3o6j5PD62iitmoEmAVZWOk/zAeue+/MdS7Hw6Xv6wxO4JVLi1Hc72QX41XSXu5oAqdyUxiz+E+mORfufETqWQCiXgIWy96Nc57yRuESG36L1VUMYUqAVZRFg7vewqP3PM1JOMxONw+oafyQOcGaSG3tkY/Guq8IuWlJXR6LKySlPyilAR7R+csCfJZ8WgQjW3rcO3Nfwq3t1b/pYoqNFQJsApDiMcjuO/2L2KgZ59yY0XvzeWA1UzVNOG6diG/Gp8LSSFCBuabNOH1VIfT6Ukc7RlFJJ6AVUiwnAmWLBKJmDx2Ehde9XvYdM7L9NAqqqgSYBUGcGjPE3jmt99DKDgMh5BfOZ5csqCkR0Lraq2Fx+1QKi6rXjFC4++cCKGKfLhnBNFYcs4kmE6lhAjDWLPxYlx0zdvg9tTov1RxOqNKgFUURDQ8hkfu/k8cPfQc7HZX2RMdWaTTaSEuK1a118JhsyozF6Ng9SRxIgOcGBzD2EQMVuvcSJAqcTIehc3uxKUve6ciwypOb1QJsIq82PnM3dj59C8QCY2pDYvmQjisWIlECn6PA+3NNUJcFkVoc4VFiLBnYAzD4xEhVMuc0kRwgiSZjGHtpstw7mWvg7+2Rf+litMNVQKsYhrGR/rw0K/+BaMDx2Cx2YS05ib1ZSc7vB4n1rTVaiqv/ttcwFpKvqMwODweVURIQjXPhZhVlZ8UaTCuJlcuvOY2bNh6jfZjFacVqgRYhUJwfECkvnuw48mfKYNmq805Zwkrnc4osmqs86KxlmYulaliWRIk8Y0HI+jpH1fmNOUaTOcik0krl/sNzWuVWtzUvl7/pYrTAVUCrAJ7nv8NXnjqFwhODMLhpPeWuREKqxLJblKkv1WttfD5nEIw+o8VBJ9D0qPB9JG+UWVQbbeWNyudCzaARCwMm8Ot1OJLrn2r9kMVpzyqBHga49iBZ/HIPV9HJDymTFvmOslBsBqlRPLzOO3oaK2BzWJRkx2sXXMUJIuC8coj1OTIMVGHg6GYMpieq9RK0KFCIhFFKh7BS17xPqw744p55UkVyx9VAjwN0XNkB/bseACHdz8Oq915cpxvruTBKpRMpVHPNb313OScqqX220KQXxZZcuUxNBpG/3AQFjkxz8FoOgu+i/I6HZ1AQ9ManP+SW9Gx9mz91ypONVQJ8DTCxGgfnnrou+g9ukNNUtjsrnlJTKw62uRGBh0tdWq2l7WJ4fOJtxyw8vJJnCEeD0XROzihjKdpOjPfd+NscUb+Nbd047Lr3wV/1bnCKYcqAZ4GGOo/iG2P3o5Dux9VvvropXku62tzwWrDyQ4aNbc1BuB0WJUKTDrk+t3FhCJB+WO2mDAphHy0dxShiDbDO18ipjTIZX+xaBCrN12C8y9/I+qbV+u/VrHSUSXAUxgTIz14+uEfqh3ZUskY7I757cqWBWdeM0J2DQEPmhp8Kk5KlIsl9RUCqzKJnaQ1NBbG4HBI1HHTvGaJCdVAJO5kPKKGDFatvxhbzr8Rgfo29XsVKxdVAjzFQMegQ737sO2xO9BzeLtIQbZ5b0eZBasKpT6nw4b2JpH6nHZFfBpFLC35ZcE08l2pEscSaZEGR9QsMYlxLjaDM0GzmYQQYTqdxJqNl2LT2dehbdUW/dcqVhqqBHiKgKV4ZN+TeOHpX2Kwd79q8JzZnatJy0xwPS6rSp1Ifc0NfjDWtEhai63uGgXTml1HPDQSUhJhJaTBLEj8iXhY5XvX2nNw5gU3oaVzk/5rFSsFVQJc4YhGgtj19C9waM+TCI73q4kNi9VWMYmP4Nie025BZ2vdybW8/G2pVd5SyKaRY4GhSAx9g0FlO1iJscEs+IxkIo5MOoHaxi5RjV+JdiHESm8FWsXCoEqAKxRH9z8jpPc4ThzeoSQRemW2WO2Va9hypOnBRciiscaD2ho3LCJNKkcGPJY5+eWCVZykxxnrwdEghkcjKny+M8XTQSKMiWqchtdXh+4zr8S6M6+AL9Ck/17FckSVAFcQIsFRHNz9KPbt+h2CIz2KpKw2hzTuua+CyAeO8zFyt1sb67OL1KdWeEhVWe5SXyFk0047wWgiid7BcURiyYqNDWbB53B8kHuk0L6yY83Z2Hj2dWju2CTPMr5TXhWLgyoBLnPQG0v/id3Y98JDGO4/hHBwBE63T01uVJqMWBXofdnltKC5IQCvi3Z93LJSfpRHrUzqm4Kq6iRBkfz4fXQ8iqHxsEjQKSGryqnFWXCcMJmISJ6m0NC0CmvPeAlaOjajsbVbv6KKpUaVAJcpBnoPYPsTP8XIwGHEIxOYlMZpFdIzV1jaI9hQsz76Wup9qPG7lLRyqlYNvhfJjgfXLdN4eiwYPUmOC9KxiERI8xyOz9Y1dmHdlquxXtTkKpYWVQJcJoiGRoX09qPn8A4cEDU3NDYAj79OCM+u1LRKN0qCRU9112K1oE5Ir6HWI5KlRVOBTyNwfDApavGJwSDC0bgKo1pc+TznyhnpbNJpRCNjQrY2dJ/5EnSsPRdtq7bC5fbr11WxWKgS4JJiErufux+DffuV6QrH+NKphDK21XYxW5ii4WQAGyLH9eqF9OoDHjgdFgnTSHEhyHY5g+9M8xhKaMFIAoMjQYTk027TnK4uTH7QeDytVGST2QpfoAFNrRvQ2L4BG7ZcpV9TxUKjSoCLiEQsilBwEL1HdmDHU78SKWBUKj+delrURIZZeTmujJ1aPrCoSX6c/fS47OhoqZHnSbg25yG/Ky3wtESW+CVrVP6MTkQwNBpBPJFS4cyXheoY+GwasGd4ZFKYlM/6lnXYcsEr1I52Hl+D0gKqqDyqBLiAoI+58ZFeDA8ewWDPPgz3H8To8HGp4GnYXZzI0MbzFqphZaE1sIxqRAGfU3lt4dpdOg3I4nQmvyxUSyDRyQdJkOuKOTY4NhFFOJZQYZUypC4ErTlyzDCJeGwCTpcfjSIZ1jV1qRllf00LPP567eIq5o0qAVYY0dA4Du19DH3HX1TeV8LBYTXmkxExixsDmRdg9jYfWKw8OIPLhlxb40JDwAu7XTPFoNS34qd1FxDMu6zkR6k5GI5jYHgCyRTDK21DWBhUk9PphCJndmBOVwDeQCPaV23BqnUXw19X9VAzH1QJcA7gWBHXg0ZCoxgbPiFE14/jh57DwIndav9ctYOa1QEzjZMXScrLQiM9aaRSqlabBTUi8XH5GsezaOLCws427iqKIzefSHicGOGGTKNyUDXmOGolV5WUAp/HWWuqyVx9QgN4Tpy0dJ6Blq4zUdfQiZqGdrg83ICq6sjVCKoEaACsbOMjxzExNoCxoWNKshsZPKrILpkII51MqD00WOnmsmfufKEKkMQnkkpaSI4GzHWi5nrdDti4E5uEKzMXaahV2psb9OxTJMj1xTSi5hrjcJSeqC2KIJcif0mKNLHRJs8cav23L9CM2oYO1LesQaCmFQ0t3cr8porZqBKggJUnGh4XMoshGh1HZGIU46M9OCFSXTA4gkwqLtJTQq6jwSxt8bjsTD4V2S2OKjQTuaTHM6bF67ajsc6n1usySdnNiLKNt4rKgUVPuktKh9M3NK5mjUlGDF0s9XgmVFOWI51JqrpKYuSkGlcLcY14TUMbOrvPR01duzKmd4k67ZDP01laPOUJkDNr3AM2lUoiJQTHMTmam0TDo5gYH1BqLFUJhmfVWhocm0R1ZcWg4TErszY7y08t3qWCojtpaCQ3NjS71SzSnhdel125qeJkh7qmSnoLimz+8mDnE4+nEI7EMTIeRiyZUgVF9ZgXLGUxsHlzyIaf7OhVRy4ai93lgcdTB5fXD4+vEf6aZrU/sttbJwTZpuq9th/04ms0i4mKEOCRvU/gyL5nYHNwF7CM9Cx+ODw+1VDZ+3h8dapCcDKAM1g2h0urQeVCKhPjCIoKyoIxSQXj0rBUIirPTSMkJMZncvY1IVJbMhqWXpBS3YSEReTeZI6KyrEbRimfEmbmp/59uUFVYvlUM7mSaG4LGfA44Pe54HJa5QJtaZcS+PhO6q4qFgNaNZbOSKtM8m1S6lsS48EoJsIx1R64iodrkImlkAzzQdUpaTOcnKNVgrYSiEQpaZSDBOn1SVt1uoUIfXC7a4QsA9K2a4Qk5bu0aRslS5tLtRk11s33pKrNOBbhPfkOeq7yDClp32z/NrtThRpBRQjwyYe+g2d/9wMRq2nJzuh0FUB9zaoDWiJNJtq6yde5QuLMTKblixaJNHsGqFOOdfGTZKaeKwUjCol8zjBo5Xft27KFqqDqXeWPHHRI4HbZlBmL0+GACH7MTe06dYN6rSqWCKox6gVAyZzFxg5rIhTDRCSqSFHaptRF1s+curjsoNc7SSwnW3hC4YJkqbUnSbferigrCPXD4XTB7vAK+dnhcgdULBSCbBLOeDghqE0Gqpo6DZRO3UKmFrNVaWEF6UjyKxEL8Yv6TlvJkAg/6lz9nUQ4NKKEqxve8EkVZgQVIcBnH/0xtj/205MEqMWYG+2MR8z3idPqztTJ8q1UxsCi0Mb0tCyieuty2hHwO+FxOlju8rYiBetFltvoqlg+yC0XjQwzonpOinocQTgWRzSWkIIUEhHJnSSyUspwiirkU/uvvlPq4m/qH1meobrarYGckP0+GyQ/NmNqd4wjP6Z3Gvw+Uz3nM6ltvv4Pv6KHlEaFCPBHOQRYhRGoTNezXs3eysEZW4fdDLeQntctkp7dqsKopui8qCpSlfRWBrTinSovzSdhBjGOF0bjyrYwluDkmhClRTOzIU7L8mVmzfO9OfHDSZ3Xv/Mf9JDSmE6hVSwoWMZsACkeKRq4Us3QzFY6mmqwtqMOXa11aKr3KXWXLtyT8nvOgo0q+a0gsKhyy4tlzjrAySquxlnVVou17Q3oaAlIx8eVOVIvRArK1gseOUV/aqMC9XpSVHavr0E/M4YqAS4gWHlZiVmheVBEp+cVn8uBViG5VW112LKhDd0dDagJ0I5QG6tURCkH72e1qFLeqYEsGSpiU8xmUmO7AZ8bG1Y14cz1LaoDrA144HBYNfVZruWm89QSKqCsndJIT6ZFBa7Vz4yhSoAVACsmK2i212ZPz5UC8UQSVlF7/F6nkuo6W2uxRnr99uYAGuq88LjtSCUzSCQ1yYDxZKt4lfhOXWSJkGXO8VyWO3euk6qj6kpLg0+IsFaRYUuDHzU+F2xWs6pTvI57tGh1rUqK08EOgxOkxlEdAzSI3GzKfj1JV/LB3poL5TmWE/BwptYqqq1D+01nMl598l79swKSfxWnEFjPsgSp/sof7dOktAhu+M4jGhPCFImHkyu8XKtPmkG8drkWx+kErsxas/4iXPnK9+shpVElwCLIqirMIvbU9BbMCkb36XQcyvW1DqtVORjgd5vNDJvFqhEde+icnOVXVknGVyW9KkqhUD3J1kGSYSIlEmE8hahIhYm4aB0prgDJqsza/RxHXt5mN5XDiiFAI48sVWBzSXbuPepbThT8iRIdn6rZ3kFNRJDo3E6bGquhOmu10jW9RatY6k6tcvFedZuKU/6w0qnfq6iicsjWYdY51i82k5N1TkISQn7aBNskQtE44kKOkSiX6WnG2rwqO9tMZL/ma28rjTSXjACfeeRH2PG4MQJUj5Mj96H5UqCuK1AA+UOnm4fwq6IzFQ0ri1QAITCqoyS13E/2qNz3lsRmEenOabcpspsiNf1TP5+JqSwkGepfq6higaHVu9l1jucM0jpp/m5CMp0+KS0mE3JQUtTHEilNclxRqjf/C6bqPSPLxnfyr/ahsBAkOdWeNBh9xpIR4HOP/gTPPXZ7SQJUD5IMD6glXHb1opS2KLbreas+TXKaoFFkgZQxP9SMqX6uIBefnEWVU6oKisTkhLZ08qaK6LjMh6xH6S2rHqgI5UJey5+ZrunZwmvU/yqqWBFQtXfqj2oX2qFJgGrSjval5D1+l+uUWq0mYyaVqRZVaS60IlHyGv7O67QJGK3ZkEgpGGRBwi0XjCEXjEG1WQWdgPmnBDQCvFAI8AN6SGlUhAD37ngAj//mm6ImOrVcKQA+iVnY1uBHnd+jCqDQ9fLaRbNyZqYpqCAtPPfXYm+o/Tb9AqM9ThVVrCTkNvV8dTwbpFqe+q+RT3ZISK3ukDCS4WT2dvktG61JpItYQkhTBWQvKA6Sp8thlVtyrpevJGkeR/tGEI4klRF5KcRjYazZeCmufMV79ZDSqJgZTHYdbjHk5Jla+UADX45V5DtoEEqxvdCR7560RCwf6uAzpg5Nops6JExPCwt4qnfUjiqqOBUxs46rdjCzXcih2pE0ItUG1YSKpqlpI+QSj6458aDlgxobl8Nitqi9ZjxuhzLxMnLQZyXvy8ahxSNypMTNJ3KW2yCXSppTqG1o18+MoWIEOBfwvVgW+Y/ppDT7yHNPNk5GnoO89+q/VVHF6QrVDnLaRRb8lvtbMYgON/2QP2UfM+LIgjKVYmSjkGvLdfy6pARYRRVVrGwossw95E/Zx4w45oNy+JKoEAGW+dQqqqiiigVBeVxUEQLMek0ul32rqKKKKioFTtKY6VqrDFSEAF3uWiHB7LR1acxXzK2iiiqqmAl6fA/Ud+hnxlBBFdggrWU4A5zXiKViUDNauhfbkkcesVU5eMx3LQ+a7hiEMhvIF0feQ+KtsAit5UOJNDCNM55rKP+YD2Ukt6wyKXhMT6uK02geq3KrxCjTFBhnmhtmJaNIxsMnD56zMZaDkuVUzjGjPAnD+VTsYBx6fMsPUq6SOC52KAcVsQM8fng7Hrzzn2AxsOk3yY++0JpqvQuWmfQsS0xOpuRv4fSY5J+ZgqtJs0Ni0lnINPSUEtcumga53kxX4JyiZ7yF42a2ai7F1ZkKKwXl/BTGJelS0DzsFidWetWljVX2fVR1kMqubL+KpFttBWmhTZjcV6LMTza+eVY11i0trVoeaeXEeHlWPG61l250XBWZ2cxd/bhvswMmUZlYpkahlWtS4pqQ+53w1q2G01sPu8Mvv6VVVsTlt9DoCUTHj8HC7VLVvhkWlcJ8OVWp/CG08mT95CKAqTqtdR756rRxUMvjAoP05FzMnctHOpXGwZ4RqY5UbUuVkUntFfSq2z6Dls7NelhpVIQATxzZgQd+/hXjBBhwo6nOV6LKzh2x8DAuf8NXJQMTcpb/KSqd8tPOx76D0MheOGz0vKxqCzZc8g746lZpBJYDNprjex/Bged/Do9HGk/BKg0kpLGtOffNaFlzMbizfzEwLWaLHXf973vQ1NioR1k8H0uBu+FZbA6cd8OnCuYDG2UiPIan7/832K0JZX/FDaZau69E55ZXSRz572M5j/TtxY5HvwWfiw27WFon1S5kbRtfhvaN16p05YuzFJT7c7nttz/9NDwO5pdJpXXDJe9ETfNGibeYxMX06RKokEA0OICxgT0Y63tRymlESXEsW8mQ4m8i96flOW5fM1rXX4e69jMlXdrqo5ngPhrpRATHXvw1Bo89DYtJcknKOF+NiUdHcc71fwmnp049Y65gOlimT9//70gGTyiPRDQlIWGvP/821LRuLpFPhaBtdtRz8AnseeonCPhdKt5ieVUJpJIaAZK8jRDg+EgvXvuOL6Oxda0eVhrlyYsFwB2jCm16shTQJD8Sll1V7HwHCccsvz93vAYP76Q1erY4Rb4gkUtFmnkPsf1ABP/361FVmXlHoTdmo/I3drNWzopn5sG0EF+9fRj94yIDVqRUqB5qqSuUDxwwDsbM+PfbT2Ak7IDVItdTWpAXY5sudB+J4lBvAt+5d0yk1lLNQMsl/lXSSZEyKXZwL+aMkM2Xv3sI/aNCWNIg5A1VnFq8+e/TDu2ZVrsbNocX/oa16DrjRpx17Yex5aoPoa7zIkWMZqk3zLF8IgEJjR3iqi03Y+u1H0FD59kq/wp1+JSQbU4f1p77Oqy75P2ITvphyiTy1hlKjvKCKr7ZaTd+sB6RkL9++1HsOMKNtE4+QOoribpUPhU6WD9NeOFgDP/246PwOrXOaMEhmZU/d/ODgkZD0yr9zBgq0tTUVpIFKsLSwHhamkUS3fXiIX05jhZWTCielN50MhlVVvCFn8LtO+NwSMdQDlpb6hAMZyQ/qYrqgQsOadjJiP5dfyMDz6akkknFVFqNoBLqHROWEqlK1JappM4zXqe3EevPewNqut+AUDQJu0VTE3Ojpaqdioex6qxb0NL9Ej3UOOqbOtB11ltxoHcSNulkZueYhFSwwDMpKc8Zwz8VyX+JM5MIa+19uYGvKq/ITeHLQWVkDclco8MLdEagymJ2LVgSbD3rTKTMToTi0oMqTwklIMTHMcBiyefeBE5fi5Iky0H3mnUYGIme3EN2McAnlXqffGASF70hMO/Vg/XzCmL95nNxIn0p9h2LwGbLrQeiwqeiaN14HZpXX6KHlY9VqzswWXsFdh6OCQlyPE7/YQGgnH4sQB1ijItR5ll64Di0Guc1UuByLdX0cmtyRd7GaneK+C0PNlCok0Iy9CqxgOVfFlpbW2G3ujA8kayQ6smCy0gjculnxlHf1IjRsZAipCryYIErzcuvvw7b9qeQTEoz0jtDqr5ULdvWX6PO54PLLj0fT+5OiWrKirZcWsDyhCJAySP6GDCiZZAoXZ6AGtYqBxVp8naHW3pmzROyEfC65dTE/YEaHDjcJ6TFAf0KVExpNA5vk35iHK0trejtGxYiZu5UG8hMcKH8Qkg2WdTV+uH0r8KB40E1tkkpjZM2tc1nSB336FfNHR3t0tk6Ajg0YBVVW0r4ZBEvtxaRH+XMllcCmjRXZr6U2Wwq80bCvmog1xDktRY3H0viwgvPx7GBFNKZykzvc68Gu9OnnxlHXV0tzDYfEmk2dD3wNEI6nUY0GkUoHEF4xhGNxhAKhYWQWNcWrnNYu6YLRwYyQrbaOYcz/I3rtZMSiMXi+rfCWL9+LR5+6gCcrtxJQ5pWlW4UmjpYGuwk5pJDiUQCkcjsvOdBrS0iZUAvTotRNTWDDHkLPszAy3ASyyaaaLkdZEWoiDPADpdfDYyXhLwMXdwsYB0uG5ddfgkOHu1XYw5l9zh5YYLDXad/N47amhpMWt3KyeTpiEcfeQQf/OMP4ktf/Bw+99nPTDs+85m/xec//zk0tzRKRdec6RpFKBxWjj6NoKO9Db3DGWlIbBqcZbYZmsz6z699De9697vRc+K4HpIfq1d3YmgsiViKM8hamN3uxZFtP8Ad3/8aPvqxT+KTn/yr6cf/+xTe974PYP/+A9oNJZAUIpsLvvIP/4CPfexj+MIXPjsr/z/96b/Cgw/cj86u9gWvn9kWyB0TDZeydA5O4aBym29FCJBT7A6nR7FwSUipsxevBM1UCh3t7dKz2RCMpESV1wPnCDZMmkDYXeXNABM1NT4k01bpidNqsH8Z9RGLAkp+YyN9eOvLLLj5kkm8Ove4WPv84Bva0VhjMywNJVMpfOr//RW+/IVPYXR4QA8tDI/Hhb7+Eb0eTMJis8PmKC7Nj46O4rvf/zEu2uSEJbpHD82PVZ2diCe5b8dUReO41fjIYbQ4DuDmi+K44dzIjCOMV503gm6RTkthfHwMg0MjqPOSE8qrQcdO9GN1M/CGyzE97+W4+aIM3vJSN/7gFS2IxNlB6DctJCT5iqCMPmsOUlVFCJAJNVoh+TKLknllgGNLja2rpGdOV0Q9py2W3Vn+Dnlenw/RGPcUjmt5dJoxoFnyzWqzwWa1ilZBO0zaxeUcEqataNBvMACqlnFRTNa3RDGw5w49tDA4/joyOiH5r1VSE1eN2NzqeyFw/2eLKY1zNtXJfcUrEONNkgBF3eeV2VexWOwiRDjh83ng9U4/PC4HWjo2KsP2Ujh48JBaitfc4JZOXQ80CFot2IXw8+a9HByTo5AzB56ZEyYlr4w+Sm2K7m/Qz4yjIgRottrg8dVJhpdWgVmtlHX6ImWiUTQ3d6qeX5uAmA9odGqFzVWvnxuHx+WC2+3ERIQ7eOmBpyHYl7KR8XPWUWa9YTYqo2Qhj3io11CDoofiLNSkWMkWb4LTloHDnCidPinYSCwpUj6lqOmFzPfjWFvuQSkuEY/C33SGflVxbHt+O5pq7Qi4uLJJDzQMDk1pw1Oz8p0Hw+WYkewFAdORTGk2fYYfN4eEVYQAVSUz+HBeRWmxnDGcxcC67tUYjXApnx4wR7CHpBRASaZccK1le1szRsPW05oAs2BZ5DvmDCkXDr+UA6OPY7TJSWPruAsZ0WvvRxOcqUP/Bd660uov8fRTz2BDd5uQPoWReWSWSkv+YzFwMocMPo+agcMpen+ZqAgBEjSFUd2EESxSJpaDDRu6cXRwUq3ZnA9ot+Rw1QkBOvWQ8tDR1oreobhUYD2giopiptRVCXAIxSzlnaD9oB5WKbBDtTpEDa7p1EMKY3BwEMeOHcemtQGR1JbXRONcQOnX6Dswn5xzMFWqHAG6/JLpxkxh+GJqR7hlhMbGevQN0VuIZMk8ajFVJqud3j/KM8jMoqmxAf2D46BHjypWBqw2K+pr6xakTlOysdl9cHpq9ZDC2L1nD2wWKxr8mg3jioZUfw4BcMW3EbDrsdjLb3MVI0CtuRpLrOqdOJiwjNDc3KRm6Pon7LCY51GRpRHYHAGUuzlLFg1CxMeP9auBaKP5WcXSwiydpt3hQCIh5VXhfoueXHz1a5RLrVLYt+8A/F4L6gJOIY+VX3eMvwFXi1jgdJVve1sxAnT76zFpdHxlkrM7y0vC4UB5Z3srdh0YhlMtVZojhNxtIgHOFU1NzbA4XIgk6L1DD6xiyWCkEfp8XnSuWY+RsfBJA+rCKI+YMqmEEOBq/awwKCnu2rUbXS0eOC0JJQGu5PrDpCdSaTUTXArqXeUz61WpHFSMADn+Z9RskYWlbAGXWQFxqdLe/T0wzWEC4ySkNKxz6ImyqKmtgc3qQCSuFQ4Lt4qlA8ug1Lghf1/fvQEDw5FpM8j5UNYooWgTNMPx+EvvdRuORHDw4EGsXdOGRHKeEyDLBFpeGXsP2iIrQ+gyUTEC9NY2w6rUvlJSoEh/Oe+0nNr39S+7DsMTKQSj5W2skotJpOHytupnszE2Nobx8XH9bDbq62qVvdfIWExzMFHFEsIkqmQCyXhQPy+Mm256OY5M1KilYsVgs02tACkFWktYRJtw1xSuT1m8+OKLiMei2NBuFslJAlZ41aEyqcYADb4HOyGbvbSd5ExUjAA5DqLU2hKMxsJXNk7s3fhyy4gB6+prMTYeFZLK+sebA0Rkc3kb9ZPZCIfDar1rMbDwxyeqXmGWGqquJmNIxCb0kMII+H248orr8MBvH8O+5+/Bl7/yP/jqf3xz6vj3b+I///u7+Ob/3YF42kGFqSTokdtbY8z8Zdu259HYEIDbKfeJhLHSaw7N5IybQdNuVluOWy4qRoAebx2sZs0Fd0lwDHCZ6nadq1ZjeGRMPysfajpe8qIQaKowMjKin+VHY0M9RoP6apDl1EMsMDiDrtULzfyB32ceiwspAPkfnejVz4vjltfchMN9aex/7k50e59Fu+3pqcP+NJrwGM5qPYAP3boWLntahAD9xgKgV/GGzvP1s+LYvXsfuppdsFu5F8jc8om38U7JaXWylHnPGfUUJQEjkKRRBbbbyzc9qxgBWkX81MZKDGSUXJZSpW/w+kXERRddJBLaXCVAVhT9awGkUikMCQkWw7ruboyH2UlIT84sOk2QTqdEjYshJVJXOhlV0tfJQ8hAWwa3uPXFbLZj4OhThmvp77/tPTgwVIuNa/xY21mPtR1104417bVorOWWC1rNL1y8nNm0wx1o0c8Lg8MqR48dRfeqGsmfueu/iWQcicSMfNcPSqPM/8WE0cexTlBbKmdr3iwqRoAud0BNRRupKSweeoRRg4HLrIGfccYZOpGXD+7CRhfrxUB3Q339/fpZfnR2dWB0Im4oL08lnH3OOfjTD38MTZvegO7z34zu827VjvPfgu5z3wivPyCqjtYqFitruOl/PDSEkRPP6yHF0dJcj5dc9xY8vUcIW8iInlMSUtcT6lM7so5pitUy+iF0+Vtgd5Z2qtHT04NwKCjkGpC4554zb3/7W3HTa/4AXWe/aSrv5Vh3/u+ha/MNImFZ5J0WhwTLsRXmdfTXyB34ykXFCJDLv0iAIgPpIYXB3o+SkHJBTxJcRqCH6JaWZv2sPHC/EHeg+IwdB7b7eourVB2dnRgcDoI7Ti67HmIBQVdUV159LXzN56Cx63w0ZI/Oc1HbcQF+8tsEDvVbYDOz3ug3lYlyBUh2hvTWcmzXr5STASM45+zN8LZehcM9dH/PB4o0J/FMHdp1xUDXch6R/mxcYVUCO3a8gIZ6P2rcCalfEvkcq8zFF12AM8+5BLXtOXkvR33nOcj4tuD2R5ISPyljjplvENnkG3ZPJ9dxJZp1Sc1gBNqmxKUzh6+kZssq+vTKoK6uDvX15XuVIFSv7S1Onmkh/lKTIG63G4ODw2RLOVvYyrZSkBL17OjxPkTimrozJ4ikMJd7uSNdVKTAYy/erYeUxi233IzB1DqMhWLSMEsPjcwEJS3uOWwEzzz7HDaubZJ308b/5pg7RRGPhnG8Z1Qab2WcBheFPEBJgGl2HHpYEciVcIgEaLUtMQH6As1KDSwNk4jqadZHQwS/mPB6vfD5fPpZeaDVvre2uARIn3elJECv142a2iaE4xYlJVcpUIPNqm1KXy5ICmkhUJen3lCDmglKbZQwevb+BiM9L+ihpfGW2/4QL5yoFW0nLek2ToJMLy+tadygBRTB4MAADh0+jrUtJKaFqyvcl8O6CGZZ2fSTAA1DrrU5vXNafVVRAuQ4oKExAslHbpBO05mpV1480PX6gsAk6lkJR6jRWFTKq7jHXo/LDX+gDhNR3S3W4mfRKQMOOUTCIVFjXeg48yY9dC4wqT2FD2+/3bAq7HZacfX1b8TTeyKwcnmlQf7g/sP0KG434Il6cGgIY2MjaGqqUT4GDT9kuULqOus8x0q1yl8a7DBsZW6GlEVFCdDjbzREgHQHlEikMDmPsZz5YN++vfq3yoHvTScINmloxTA8MIzJdEw/yw+XqMDeQA3GJ2JzV/dOMVAKU427zPpCtfBzn/sbvObtn4GrZo0eWhj0IK2NPc1+FB2GJuMT2P/094x19IIzNq9H5+ZX4XCfkJpBVTiTTirvL9yUvBSe274DfqlyzQGTblmxMFg8y0J5BxGMksmkUf6T8krDIULDXFBZAvTVGZwqlzeT/5mUNji82NizZ3fFeZfvbbV7YS6xDjgiEmCANbYI7HYb3C4Phkcnqk4RdKh9QKS6lpsTJMCmxuIz87kY7B9EbZ1fslyelOdhdEow2rsdx3ffq4eUxo03Xod9A3UIR+LGxgPld58B91fE7x78LTZ2C1maObW8cJtpqQnORWqrfAolQKNPowToLmJ7WwwVJUC7061UjtLgQC2XGS2QKloC42Pj6D1xQj+rDDgQy8ZhsRafij9x/ARc0zbezg9/IIBgSCTAJegglgoPPfQQbvv9t+KP3/cevP8975463vse/PH734vBgR447Ma3X50Ldr74Iloa6dqNZ/mepKnCx3b+EsGR4hsgZUFJ5i1v/SM8tD2myC+753A+ULLkeJuvqfT4H3HoyBFsWO2XtsR79cA54rOf+Sz+4A/ehg+8Lyfv5fiA5P/f/fVficSSVGlbcEidT6fIDcboiTtSOtwB/aw8VJQAXS6fKsCSYKOW0qLNErNznuVWNri94t5Kq8HyPjanv+RAbExUf69oNulYcWPo1avaEYo7kMosnvKx1AiHY0glxvG593Xhw29pwUfe0qodb27Bh29txpf+dAs2tScRT2pVqNKgEfa253agu92uq8H5H6I8fjs82Pfkf6vZYSNoba7DpvNfgT1Ho7BKqytU5yeFyWzOGrh9paXWF3ZoEzLtTXR/P/9W1NM3hIu21OGTb2ufyns5Piz5//G3deHPf78dFiSlq1/YGkmOpScYo2U8Kap/Q1Pp4Y18qCgB0g0U9+akSFoMfC+K05QAl2IeJB6Po6+v9A5h5UANxNo88m7FS21kdBx2c0S5OSqG2ppaRBKmvDPllLIzmXSRw9j41HKDhWYcJguGJtIYmchgJCif2UPCBkcTQn7G7Ojmgr379qG/fwBrO3w5y7Coss4+6D4tEQvhyI6f6teVxpVXXIYdR53wuuQFJI58SGekgxT1l6Y3pXBEpD+304LGekqAEt8888VqsSAWn8TweE6+6wedhIzIQRelC5T9J8E2xPw3Ws7cEMnlLX8XRqKyBOj0KAI0wmh8tyRfUjtdVHAf48G+w/pZBSCVmWOZahVIiRfaunULVq1dj0S8+EQI918dGglLHnH3MC6L08Kzjc9ml7y2uWcfdq982qUXXeRepUJg9rEBsPJrRsMzD+26SiMWi+KjH/0LXHJeFzrqzWq1Bp9FcwxFetKxTD8yIu3bMXz8WRx89vt6LMVRG/Bjy9bz8NPfjsHjyr9ml+qcr8GY/7/nnt+OzhY/Ao64UtkrkTUq//U/efNfXbVw4DO4bagpT94UhLQR63KYBXY6pfGJFGhEDZYqpbYHXAoRkGsGR4aLL0crB9nUW52lZ6L+8pMfw41v+n/w1HfrIfnBTdLHx4LaOGlOKXFNbKBpIza/5H3YdPm7sXHGseWqD8DfcTmG6E5rMcZrTgE89dRT+OCHPorm5nrceHmbkqC5Dpv1mKtAus+9FZslbzdd9kfTj0v/EOfd8JcIToxgbMDYpuVvvvW1ePL5g4intY2vcms+CdHC9b8ljOmJYCiE7Tt24ZILNiASOwX8X+WA5jxavpR+JyUQzNH7OlFRAuR6PEohkio9pAjkErrE0qrA4hYeVa1QKIjJlDF7LkOQ1zCybtMoPB4PautoC8ieVw8kVKO0weGuEYmzQUT/6YfV4cOOA3H88N5eZbZRBdTKm4mJICaCIYyOjauNw198cQ/+95vfFuL7CP7mbz4LryOF972pGwFnSjMnyea51GVPbRe8dauUa/qZh8vXinufCuPHP/w/uVhf5FsCDnc9jvQEpXzkIblNRZ7FzbS8Em8p9Jw4gYGhCaxvTSGRXtz2s1DIMgGHcYw6AqHJUKC+tL/EQqisCizqLw8jVtx8OVY0o8tdKguOraUQHjHWaxcDk64kXqWWzs0WKR+4SXZ9QyNGQjQY1wN1lJKwU6mESNcJpU6c7uCac85ufuLPP4zP/91f4lOf/Cg+8bH34Wv/+lkc3X0/zlqdwqc/cBHec0srnJYU4kqYmlL1WJNZV4ohEk1iqPcAxk48q4cUx9nnnIcjvXR3Nr2R0/mqp472f6XVuRd27kJdrQdOOiiolP671OBrSIZQM6SGaAT0IFRTV9pjdiFUlAAJp5cueUqrwCwxqndGX7SikEzmOE4o2KMHzBPyCtx4m9JXpcD6XFtbi+Gx6CwCLAVWIktuyzqNwbwYHY/gpRc34g1Xe/HWV7Tg/bduwjte043XXbcal26tgTkTwUQkLR2yqhrTuMRILlosZlil4+/ZY8w2sF4k++HRsPawHKRFIwk0bdLPimPH9l3oarTDajVVbPxvOYAjYuXYAGakg/Mb8JhdCBUnQH+g0fAsJGeulmbCUnpekdiiY8YcXZYCbQC51Ir2YZVETU0NBvpHlTFvFXMDCZBOOrhXB1VOnrPj5UqDaCyFaDyDNE2NJJzHXMHhhkhwENHQsB5SGDRZGRoendbIOZZlghX+hrV6SHE88dST2LS+XqmApwr9MfspO6W5DM7gK3HWPNCwjAjQ429Q0lVJsCKq65ZAAmSPabFKZe0vaY5iCFJq9EU2183QC6GurgajdM/PxrkU+XSKgUPTPLTWNUV6bHjzh0jdorpODO7WzwtDS4OWiiyoZtu9dXB4Stv/0aP4xOgIVrcFkEguiQSxYKBOmBKpyGiRcLxwWUmAPpEAOZVfClTrOMFZlteHioFOBiyIR0YQD5fusUtCarSRdZvlgn4BU2Y3khzkrkgjrWJBIUxKb9ZzAV2peX2tIkmW3pDr1/f8GqtWNaPWw3XLlSLw5QFTmq7wyR+lX4pDbS6XHw4D1heFUHkJ0NcgL2BsNozjfynq+0tRgOz5hXvDwfmbw7AXchnouX/60zvw2c99AZ//wpfx91/6J83nXxE0NTQgkbKIurY09pJVlA/zXJuU1EevQfX32Wefw+quJjgdtpPS5KkC1nSjTh041KYmXm0ePaR8VJwAnW6/JIirQQyI5lJ6asmL/FuKgiQBB4cP6mdzB/0Aums69LPCuOP2O2FNnsDF3WM4q2MANlNY/yU/WlqbEY6lEOc+h6dSN38qYw7FxLZiEo3EZ8ABaiQSxpCowJ2NdtjMqVOOADkWynXAhmxY5VqH26d8Nc4VFSdAO/cx9dYodi4Gjr2w8JIiLSpb6CUAK110ok/UiPmNo2RSQoC+4pvXsGCDkSjWtPvRVAM0euWZqeIE6HI6EY3EkEjQpEUPrOKUA9uKXVQ5p6e0J/LDh48ozeHMje36+N+pVTE4JGZ0VIwdB7cMsDnmPvxUceqhMwC706cGdUuBEphaw6gKcfG7Ms4Ex8JDSMZKb3xdGCYptARcgTb9PD9CoZDkSQZOawLpSZNa4haPjOq/5ofVakVLcwvGwlYpqFOsq69iCtKQHa4aRYKlwPW/XMve1ZCROqQHniJgJ59IpkoKT1lQqPD5GkVaXCYrQbLw+uoMvQRpL8F1f6pxL35Pxs2Uo6EBIcDSG18XAguBy5dKbcnX19cnhGtWXoKVwCn5U8qzMM1fWttaMDyRBqOvUuCpCQoLRoZQiKeeegYb1ndJ/Ymr81NLMzCpGeDs99LIiOZVO688WBACdIlePmloU2MzMnKdMuRcooI0SRpiweKuqYqBJj92tddE8RcYHRlVm1Y7XQ6l+stbi+qsVeJiaGpqwuAoN9aR+A0yIFWDjLp4YSlzwYpMRbxEFWIOoBstdoQsVSOzwFbLdHmeeyDXtZ2lnxVGIhHHwUPHccZqL6JJxlDpPJL49Hq8FLnPZ3L/FG6YVooPmN9cLucNGHd2mw8LQoD+ujaYuENcifbHsb+4iLz057VUsNocGDq+TT8rH9z7tdROcMSIEKDNatIlQM2jSzjYp/9aGPX19TjRNyz3ljaPyMLpdIG7z3F2uiRY0+S/ar9lgMbEMWn4JPF0ihuXTx0kAe5rUW6cXLYWi0YljtlxZuPVKr5+wyKAwzSlzLrOOe8c0WSScp0FDZ3n6aGFwY3M7foCfr6PyWKHr26VOi+GgwcOqQ3Q1zRL3kdn5486JI/SqcSc8ikejyER1/I/NSNetVl9iu+oX7wQkHqofISWIL+TkMT4/MuQAH3+JsVurDzFwPfkGGBaes4lAdu+2YbwuDHPvvlACdBhwB33wOAAzJMJRYJ8WzrVTMXDqqIWg9fjwfhYBJNCmGyO/M/Jm2K46qor8aa3/D7aNr1KDykMjidRguGOaypyg/D5vTjzjDPgqVsHf303fDlHTfNGeL0BOGzGzKGyqG+sx1lnnQNnYA38DdPjVPG2bIbbQQmK3lr0mxYUUlZcVx0vPkb82lteg1vf/hFsuPR9cPlKd4YHDx9SG6izfbADqWnaqP9SHBOhEC46fys610i+167Nm0e+xnUI1K9S+WTmRkxlYOPGDehauxGeeol7RryBpg0i2LTCbWdnsECZL4Ual46EViGlQC2Hm9Y7nHM3gSEWhAA9gQZppHyJ4hnFa+gTcKHyszTY29D9dhzJWPEZ2ULghixOUYFLgaYsNtskHFa98QoBJuMhVejF0NhUr7b8iyX0/R5EsuakTbG7vB43XvXqN6Gx8xw9pDAGBgYREanL7zFzWNIwNm/ahD/784+j+6I/VG656C4qe2y85J3oS52Jp3dzwb9cXLo+K1xy8UX49N9+Fm1nvWNafCfjvfgPcN+2DPrGLMyGBYeyVGDdiJceI169dhO8dV36WXHseH47GhtqVL2ndGkvsZNgFhdecD4+9/nPY8tL3omNl83OH3Vc9i7Ub3wtfvO8CbEU/ULqNxvAhz70ftz61j+VMn3XrHjp+svZfiPufjKohIYFabSS3ynavKpKUxwUHBwur2hftXrI3LAg1cjtqRWJwqFUvVJgAcXiKa2hLAE4E5xJRBEeO6qHlAdKY6W2wiTGx8dR43NKhiv5T61ESURHVAMohubGZqRNNoQiKZVXnPEKDu0X0q7AEj7B9h3bURPwwqucapZXCMUq6t4DA3j6xUFJc3lVrFTlv/vBXRgYjQsBLlKFkfRMDB7ST+aPF17YqRwYtDdoTgwIo2ZYzBsj5BAKJ3DP7/YhlbFJfTFOVKXi7hscx90P7VfrnnllxSlQIowlkpLm0u9IiwruQeT2lRY+imFBCNBmdwgz1yjpqBS46Y9RsXfBILkQDZc/EUIVhq7L7SW8wLAjGBkaRl19rb7MRyqb2SwEOK5U6GLw1/jlYouSIFk/NVfsExg+Zsz1UjGkkgk89NAj2LqppSzpzwjsNjOcNlHVK1ysTqcNtsUQ/3SYpHxH+15QDa4S+MWvfonOtiY01jrUYD9R6ZpPAnE6LKq+VBLMdreKl44bKg/uFZ42NHmqdRo2m2ve6VgYArS5lRpsaDWIvEE8LiSwEDlqEBTpQyNHhM7KrORSf81mq/RExe23EkI03MC6ucEnktsU4ZH0OdhcDD6vFykhv1FukSmkSY3Z5vTh6M6fi2oW0a+aG3760ztx5OhRXHJGQBFzxXv0hcIi1hVKO7HwCE4YdHVVDE8++QR+fc+DuP7KbrisXMer/1BpLGFbmguYDSTrSCxR0pwsi0k6Qq0rbntrBAtCgNw6z+upM2QKQxUpIWLv0pUaZ2StiE70q1mu8iA9odxrKeEIlZttDw8PiwpsQyq30guhxcLFjaGJ1tZWjEckf1QWcdxS1PZ0Cnse/2/EoyF1Tbk4fPgw/vXfvoaXX7kZTTVcf5lbAiuGCgULn1ZueN+z7wGM9Gi7sM0Fw9IBfvazX0L32jac221Xbriy+b2ScntBIBlATZBDYbT2MgI6Qm1omdtOcLlYMF3C7vKqgcpSIPPTpMmQyUaFYLNPtxxX6mh8wtCKEJvNdrLCKjHc4VZW/MXA3ba4nC3gzkxTNSldRA2YwmzatB5D41onwfrBsRq63oqMHcPz930eA8f3TifWImDF+cmPf4J3v+dPcOUlG3DDJTWiXtO8YarmUe2bL7R8mkqUkV3OjIDvfrJayWcpLzw0Jufm8gaqYkHQQws7nX1PfkMkwQcRp786g8iIZP3Yo4/i7e94D9pbA3jHq9oRjsQk6VP5zQ64knDYHSqfclGJ/Ge8CwMKEkKAsaTiAyOgyVRj63r9bO4wCUnNo2oUxqE9j+F3d/2HkI3o6UXeio/nmOeqjoaKje0khMg2XvIObN8zLGI1F1brPwhoI3f33fcgnRjGW29oUCtRmAOsqB3rL8dwogWHj4/oZiHTYbfb8fQzz+LFndvwwVvXi8QYEqJvQPcZ1+DBbXRcSoqaDja+YDCE//ja1/FX7zoDHpftpOpD26q6ljNgrT0Xuw9p+8vOvJ+V7rHHn8TE8F685foWkSbZUUxdlUnHhdTMsNduRMKxGWeceQ78vtkVde/e/Xj62W3SGB/D0SOHce3l3bj2XFHJRZVIpTm4rl2XSsZRL2lyNJ6DXfuHhbApcWq/GYXT6cS99z2A2MQR/P6N7SrOutatcDdswhM7huG0z6WcTZL/Nnz5y/+EN79qI85abUZUVKaOjddiItWAQ8cl/2cmVM4Z9r/f/D5uvaEFqxq5F7UKnhM4XptKxWH1rsEE1qJjzRas7+6cVWbEiRM9eHbbc7j//gfx4p69uOKCLtx4WSOspuS0NNAMxtewFjUdl2HH3hHVsOeaPoJjxPQX+J3v/RAf+wOpC46wWl7WtfEKHB2pweBIROpk+Q+wWm04dOgQ7vz5T/E3H7xQTRxShp1HUqeBaTpwdFikwKR8L1U/JjEx2o+3ffjb8zaDWTACHBk4jF9+/68l42b3Rrng4+khd3VbHVx076OHzwccsKan3Kf3xRGOSebm5CdTMmmyor3Jiw1tcp16fUoV0tAnk+gbSWH7waQQT/40s7cO+Fw4a61EKhIgl/y5bSn88gl9tUbe20zw+jw4r9vCJ+lhfHf+IurxRBo7DhZe2sRK3dTgwaZ27Z6Z4EzyZIYNy4S9PRYc6QnBU9OmxlaPnziutuC0WibhsCSxdVMnLtjsht2cVtsPZiZ18xodqjpkUghKvj23Tyo505g/K4qCaW5p9GA9h2kkTqrsMWmIv30+IeU8hwgFrEcWix1nrHGj3kviludI/h0fMmHP8aiQCy/Srs2CTTQNCy4+ww+PIyHlNf19y4WWP3x2Ev1Bt5CWdLIJKxqaOhCJJDAyNorR4SHVgToscWxa14bzNvkQcNHGLYX0zOdLdJPyDtHYJLbtS2jOQeaTQAEtDOjw9+IzvFLO8s7yDLslhWcPxDEwkpG6oF9YJlj36YLrok309kQbz/mlMxecADkigkdCBBGOdRcDtRg6n33dO/9BNI35SaULRoDE/33l7WqvhFIFyl6vo7UWfg8zVg+cNybhtIkEkCcvmRr6HIvN2GSbWUETBadoJIWSwcvTcl08Ie1ANS/tPo+z+DvyvURgUdMsuVcy3GLOCOFy99/C4OQxdz8s8RRJO9UJC8bCk2qzHptNKq3LDoc0SI8jo1YsxBNUTjVVMl/RMJxGtJTUij+vMHgfF+vTk5eCREo1x21nKucOpjeWoNNMjUhUmZHcbYUbDa/TXN/Pj/xmguXmsltEJTYjFKXbMnYogNdN7+AWeJ0ZTKaSatlaJlMsvzkOLZKz1NdKpi8q+ZQlfD7DIfFzYn4++c93iEr90Uq4cqCUeqRnVAkUpbaASIrm1NS2AS9//V/I2fzSsaAEeMc3/gyR4DAstuK7XHH9X1O9D411XsmAyiTHyFvlr4z6l1KQe3NvN3TfjHuyMPpMI41Di0trUFmVMJun2oexRmY4H0og91mVipOYS7xG3rscZPOa8fLI5jebFH/L5rf6W+LZlcybXOQ+t1LPKPUu5YBJouIUjiZwVAiQkZeyA4xHg1i/5Wpcdv0f6iFzR3GqnScamtcoVaEUmKHU/StZBxhnqSMf8l2X99CvzyLvNTMP/dqZyHttnsMItGvpokub2eVBA2fNdbpxCUOLZ/5HLvL9PtcjF/l+z3dUGlq8HNSYnt/cZCk3v408O3tdpY9c5Pt9LkclwejYUdAAWrKsJPlpMKGmsVP/Pj8sKAH6alrUIHtpmNVkhKF3r8IQFrriVjEFZm01v+cO5pXRrTApXXNCxhdo0kPmhwUlwMa2bjW7WgpcLcXBX+59sRKgqTg8uK53Psd0mXf+cZaWoXkJTY44SaR5XckeCRXGeEqhdDqn0lHOtUTp63nwmnLum9szstCuL3VPOddPT08xlH5u9tCeuRLBZCfixrwH8R3NNvu8doLLxYKOAY4OHcMvv/83wrKi1xex8FaFJ/9Wt9XDabdWVBWuNFRaWeGEsPk5Vyj1yGyTg4PU2iy0IiBlKDiHHJA4OEvHfKZNXz4JRLk1SkTh8NTBYvPA7qStptwqv9F9VSoZQSw0JGlIwebwqXTNhHp/+V3r2PKnk5MwtJ1Tb6JcKBXKJ9YLq7o++yzOFjMtKmEFQE86dLc25QlYm2UulCbOiDJvTj5D4tfKr0D6Vfy8R6uzHJjnOxcsG4mWznX5LnKzmqVUSxwLvLdWTtq1xcCOylg9Yz5y0FfiLXPt9XIALTEOHx9WjlFmmTLNAN28OVw+3HzbZ2B3uPTQuWNBCZCrFO78zl/J54RylV8M3B2uozWgZoI5JlA8G5YOVOkdrlp0n3urVDhOqbHRlZlauZyNrP/AvRjp3S0EYBdiiqB948tQ33GecpBZXpyiFji86N1zF4Z7dqj4WKrZusQGSXszT20n2jdcB0+gDRa7Z3qZyA20cYuHRzBy4nn07v+NxGOdZWicSkVR17IVXVtuQjLGVSi56ZxUxJGKjuHgs99GxmTD6rNeC6e3UTXkmdeqNO/+FUb6dspPNkXQ/voNWHPu63Sj9Dx5IEE0Sj647dtIcBWNkCCJu779AnRsepnkI736ZO+bFKJ3YaJvO46++AvhB9o9JuD2tcoz3qCTlH5pFnIr3/nA4/+JuCoHi7JjXCXvG2jaqPztzUyXibaeAzvRs/dBZSFAMlx30duVCZjm7GIqPWbJ80SwB4e23wEulNJIeXp8BO8zSTzdF/yeWlpauJlqW7KOD+xCz557lImXZIr20wpBIpHGkV46BuGE0uy8yAX9FXasORvX3PynJ+v3fLCgOaW5q+EGSawExcFejhlRKgOWHmzkNnjru+CtbVcukLx1neUdQkSemnbc/nASfWMOWOnfTqQLu7sOLl+jXFNunF1wilR3/zbgiZ0Tug2j1mDoz44rTuiiauvVf4K6ti1KAqQjWCXpZA8hc5vdLWnrEHJ7Jc6+/tOwutuEuLhqgVKvio7dtdzrhkPSOjudXYpco+YW/M8vhiUdTnhr5F0lLN+1TPMvnkxj+74Q7DaRgiUPrJIGh7s2z/X6ofKuDY8fbEbvKLcj0CQlrsd2euvlmtz7ulR+bj/qwK+eiIt2IflCgrI6tTRJXNPi5iFhLl8T/utXoxibSAqZ8d01p7cMz5cuxrXzhBcPPJ9U9nauQAsCjWulw5lZP7rg9rfiiRcj+L+7Tki5F14BouqDM6B2ivNImeQ+b/oh7+hvRtS+Gb98PC5xUmotRJbLC6xTbO5ch55KGrN/5HJVf22Luq8SWPCuIlDXMtV4ioCzP/R4QnG4Qu+2gNAMoOeL8DjtnqYyRzMunTvCoQkkYhHJSxYrZyal4xEpbt2Ft6G29QztIoNwun1Yd/G7MDhhgUMIOhelVLKMSFkToXGVjlJuu5jmZCKutQSBkc6SaGluRd9gWDdy5xBC4TTRbIIelKcamDZuVgwTUjbqGv0WpZYXQSzCZ0TVO7tEwiyGJx57GM21TrmWZZ+/tvPZViel9OImZFm4nRYMjWmG6ysH0hnJPxo/Fy+NKdDDlL+m+A6M5WDBCbCmrkMr45IsaBIJsPC4zHJD/mpbHjhuM70nm1+sjE+Rn2pXotLGQyLN3SzSyDrtgjLh97lQv/FN2HckJOqcHmgAJvmnLWcq3ZnR6t+Y6cN0bN68UciZXsdL36vlS3nP4BLGcsQM5rt6hhw1jcU9PP/2tw/gjLW1qq4Xqu78zeEuvU1mFl6vFx5fHWLxhMr/lQGOg08iHI6pelAKSkOQDqG+sfT2AUax4ATor2lWPa+25KwwWHm4ztWIE9XlAE5ezBeVVvctakxSyz+Ob3GMrXn1Rep8rti0eRN6ggGR0igBLZ+yaWyoRdJSp1SiCmfjnEHnGFarC05RuwtheHgEXpcD9TX24nVdytHpNu7s0+1ywW5zIRrlHtIrow2xPnH4JRpLkgtLgkMxdOpQWyEbQGLBCdBX0wiHFEwplYM5oC0xWzrv0EbBQotHwxgYHFabVPf2DShvL8WQTCYxPDIi9wxhcGgEoyNjmsRbRm/N/TuOHD2GQ4d5HM85jmFkLIghiXNyUopUGgCJwVtX2l3Q4OAgxicKu9RiY01a6jEa5uC+HrgMEAj4pRycGJd0Sfeqhy4tJkWV41hhsQ3O7/n1fehqC4h0bVOTIPmLXyMwh9f4hj9sMw1NjRgJ2UR6LSxZLidQAOAqMCOzvwQ34nJ5AmoiqVJYBAmwFTaXR/VoxcD3p9jPBePLWYSn6UUqOoL77/gcPv+5v8OX/v7v8Om//Bh2v7hTvyI/Hn/8cXzwAx/AV/7h8/j7L/wNvvCFv0Vv7xG1S5xe30ti585d+LOPfBDf/u8v4Zv/+YWc44v4ly99EvHgYXS210ulYoQZBOq7tRsL4NChg3jr2/4AP/7+1/WQ2aBkbjK7MB6MGlJTFhNr167BiVGub+VqjOWAtEh/TZJfhevvvr37sXFtEyxIqDTnu5JNZVLKz+kxtldIFvR0NBLk1gnLt/1kwXdkMiNx3Ru8gTRnMkk0tqzVzyqDBa/RNLVwuvyK3IyAThEp6i5XKHVeeu7mAPB713nxxqt9eNvLfehoKJ6V8UQGtd4M3vmKgLrnDVd58N5bmlDrSSCVMVYMaSG2jmYP3vTSJtxyVa0cdSeP11xRgzdd14C17S5wa0FK3I4iqhgxMhpES40JF60p7pQ1Go2J9ClqyvLiP5x19tnYs7cPNq7wXwagLWJNc+HJptHRUezeewDnntEo+VlQ/FNlx8mPUlstzER7e7t0VHFYl5OoXhCiUUiHml0CayTF1GpaV23VzyqDRanS9c2rlY1ZKVC1VP759PNlC/ZWklYWm/oqCS6lyvLdKEFRXdM6OyEpgzOeJ6Fu5JpTekOZ1D+zx6So2fRGYlwd5EC/z++RaEukXdI9l4mKhcbWMzcimLAhlrQoc5WlBmewnbWFJ0COHTuGSCSKJl9cOj29OPOANoAOJ43VnXqIMbS2tGB4JARt0cHybkWaIDGpBB6j8jvvcZcpFZfCohBg+6qzkYzTqLQ42MboHt+gsLgsoKkrZWCSJhv8opGZdpSL7D25ceQeRkFJsdwXWF5o61yHgeFx6VzKee/KIyPSCU2+iuHFXXuwYU29GvMqWk6iYlhcPiEyYyYwWTQ2NYoSbkc6szwk4lLgrC63izBSZ3mty10Dr8/4zLgRLA4BrtlqUALkDnH0usteYUW3yyoWCWu7N+JYTwgW09I2+kQyho41Z+ln+fHk09uwtjmJdLp4g1eSpLN8Sae9rRnRlB0TEToVlfazzBsQd8XTJj1LEyCHF2j/V9PQrodUBotCgITmGaa0oS8zg9PiSuVaSaJgFUuC7nXdCCadSKslZ0sHh8OOpuYO/Ww2aAY2PjaCtpY6afglhinkWqObpc9EbV09wuFo0YmY5QCmTjN7Y5vXwoohLZ2CL2B8VtwoFo0AO7vPQSpRfAtIgmM54ShtuxYtaVWsYHSogX+uY15aAmxsaMT69YUNzvt6+9B7bB9a66miFm70nADkskSXr1kPKQ+NjS0Y5haqRlhlicBhF7PFJO2cm/EbY0Au6Wzu2KSfVQ6LxjJ1DV3IGLLXMqsZRy41MyIaVzF/rGQ5uybgg7e2CxHlpn1pwAbd1NyMhsbCEsqjjz6OjRs64LDx+iL1WuJi5+/0zM3fXVt7G4ZDK6HdSDtXdrCaNFgKlABbuspbzmkEi6cCB5pgs3HPj+IVlZzHxdHa4OjKbpwrBaU6Gm2B/fKE1WqB29+IUKi0drFQYP51dHRI/S5soPub3zyI9atq9LG5YrVaZECJz1FktpPG64XQ2NiAodHCG2wtBzC/MiIGaza/pSmIbs5c3gBc7oAeUjksGgHWN6+B3UH/c8WlQGZOMpVRHmKX+TDGokPLjmymVC5zWAn6jmzHXXffi1/ddc+04777foODh4+CPuwMQ5KmGbNXLo3FsHr1aoyHF60q5wVNigp1JNFoFKPjY1jbEdDNlArnC2c7bXZPwfwOh8PKnKYQ2ltbpf1YkS7DHGopQIkuFk1JvukBRcAJ1LrGNZIv5ZkFGcGi1RqH0wePv16xeTFolcgkajAdIyxWE1oZiCeTyktJIh5EIjox7UjFI/pV5YH5zXGn3U98A/uf+zn2PXenfE4du56+HVtXZ9De5EeaxmsGkE6lMS4NPhkPSxmWnviaL1Z1dSAxWbnlUZXGrl27kElG0dWiGakXAwnQ6alXa17zgdJjX2+vfjYbfp8XUbYdZWqzPMEmnhANj0tfjbRwCk30KbAQWDQCtDvdqG/sUlP8pcD5D256XWyo5HTE2tVdeMvb3o3WTa/E6rNeg1Vn3SLHa7D67NejdcMVsEKzqi8fJmk4PlxzXi1eekEdrs09zq/DFVvt8LgmRXoxViD+QAB/9EfvQcvGl8PqqtVDFw502JCZLENCXWTs3XcQbc0+2M1xrVMvko109+TwcDld/qap1oMfPqyfzUadqMBmRwDRGVu+Liew0w2G6KfSCPlxxYgF7V1n6iGVxaLqDb7aVmXPUwpUn6KcCEnPrTmfqmhta8E1192E5rVXonX91Whbf5UcV6N13UsQtW7EPU+NwqF2By8frGh0ysG9i2cfNN42Hq/f58HLb3wVmtdcDrtjfjv3G4HDbkf3urm5/FpwSBV+6slncM7mZunUSxv9cnUQtyooBKrTR4uowFwGZ7VTCkwbkK2WCJInkVjc0JplSn8cDqhtXq2HVBaLSoAtnZtV92d0IoSmDcu2EJcZRsdCONSTKMtv33Toy/oKHMsdmzdL3VqGCIZDQljH0dU4iSQNoEvkJff0sDn9+tls0J5wz549+ll++AMNQpTLx03YTND+jxugFRozzQUd0Qbq2+ByFc6T+WBRCVBTgTk2UYoAsxMhoi6vgMa3HMClYLY5Sn9VLBwi4QjaWwPwum1Kii5WQhQMuN2C01t4udfI8LC0DRHLi6Curh6hCP0Clmppiw+miQSYKmUMrkM5mKjvgK0CGyDlw6ISINHYsgapZPECJCgeB6UQ6TGilMRYhTYLeapjZGRE+YRbSaipqUVLa7ta3lkaHO8SAnTX6eezEYnE0NxU3FFqe1sLRiN2iUtIZpk1HW14KyGqPu0dS3fYbPu19ZVd/paLRSfA1ZsuQyLOnbuKg8QXDMdWiGufxQGdrp44cQLHj08/BgeHlKPV5QKSVE9vr6S1RzmCrRS2bdumxsBWEhwOm2g+HRgb5/K00nzEyQ9uOFUIwVAItT6ag3DXvPyorfWhfwywGiCYxQaTFArFDZMfx//aVp+th1Qei06AbV1n6pWgeFVQLvKTKeU5w0hmnQ7Yt3cvPv7xj+Nfv/pV/Mu//OvJ4x/+4R9x1113o7GpWchn6bt8qmmf/MQn8R//8e/KC3alwNlP2sGtNLSJRNYz7oSthETG4SGO/xXbbmFsdAxOp030yML5UFtbqya0lqNSQBdYygDagGCjTYBYUNtQeI31fLHoBOj11SFQ22ZIlSHxTdATsXxWtWDpOSNxtATSeN+r3HjHyy0nj7e/zIT3v9qFN1xuUbO2cwcr5cyjfLDTsmQi+MNXeFHrqVzBsTHseP4Z/Wzl4MILzsPuQxNwOjhDVTg/JjPcs7i4S62xiRBaaycRHe3TQ2ZjVVcn+ge4F3fx5y02KMfQRpGdtJGalUzE0NF9rn62MFh0ArQ53AjUtUomGDCHkVyiy+xJE8cL9MDTGJwhTE+aEYxMIhg1ySHf9WMiYkIoPjfbL/a0kYleRMZ78hx9SCdoZG28IXGcJyNSTCg2KeWsB1YAVmnQ+/bv1c9WDpqbGhCXjimStKnVTYVyMpNKwekvbvA7NjIqjTaBWHRCD5kNp9MBj8eDiai16PMWG6wX8URSGUAb0eroQ7Slc2Hs/7JYdAJkL97UvgEmyYRSBaMyTAhwOah1ywmsPKw/+Y5yoSaYTFZccevXcdkb/hWXvf5fpg45v1yO2q5LkVaD+OWVA5MzhyQVBOtOcHRAvq28+rD13Iux5+CgNlNfIPk0+XCVkAD/9MMfwB995Kuo6bxcD8kPm92B0SDH0ORkmWQXW3xY7VqnBxQBhwPsbi8amyu7B8hMLDoBEo2t67XWWmK9Iht6LEHHCMamzKuYKzQxzWJ1KDfsJw85N1vt+PUTQRzuj8Km9vpdOtBNVDw6LKLB8pnwMYrLLrkEe4UAtfG9fIxEqYgTIMX9ANptNlUuzItiWL9+PY71DsFqYLXFYoEOUOkCi5pMKWTSSfj8jQjUVm4T9HxYkhodqGmCw+XVbQILgwTIa+gm34jIXMUcUUJCGBufQFLKYGlqSw6kDqQTUSTCxTdxWmxQiuYStWL1edXqTiQs9QU9IKsJEJdPJLfCq0DKAb3T9PQMKm85JQt4EcBXZjvmJIiRtsxd8WobOqUjLm9bgHKxJFXaG2hSEyHcR6EYmE/MsAit2vWwKhYfFpH8lk0HJBLUaG/xLUiXAkePHlUkWAhejwtOdyNGJigBzSYkkig3Vbc6fXrI/HDeuWdjcIybZbHs9MAlBh0dqxGXEulRwzLyv2P1OXrIwmHJ+vS6plVIi5hbClQLItwoyZAz1SpObZhgmjQhMn5UP18eYOcwPj6OCTmKoWPVenAP+vwEkIHF7oKlhGprFC3NzQiGU2r3uWUBITRudWEE9Ihjsdjhq52bU9hysGQEuH7LVUiVWNJD0GNEOBIvNVxYxWkCk8WKWGgYKQO7DC4mxkZHizopIFavXov+4bhatkghJxd0X8WtMI1i5v0zYbWa4PHVi/YUUwRd4vIFB9cwR2Jc2VVaHKXPRLekvam98BajlcKSEWBNXRusNpeouKXtJFjYoaiWeUo8ruK0hdlkQTI+jnCwsE+8pQBXaPT3FbbNIzo7WzGarJV3yFPnhRccnuJL3HZs34GPfvRj+MzffRZf/OIX0Ntb/HkOlweRcFSet3Q6MJsrOS8qWlwynVZkXAqcAKH/v8VI9dINa0tG0MgxlSztytxqMWMsGJGec+mSW8UygWoVZoRGjqjT5QKa6Az2F/bTR3R1tivbvJkcwE6dQaU2Qtr2/PNAohdXnBHB+avHYM0Unwyqb2xBMMY2s5RCAzdAMmNiQiRRg5QWiwax4exr9LOFxZIySueasw0bRMdiKXCfkGUzGF/FEkEalNWJicF9+vnygMViw+hg8bFJrm9vrKvH8VE7rObJaWosKdDhLu48dqBvAGs6G1Dvt6DWI1JksvB6YKK5pQ0jE0klgS1Vq2F75f4f9O9pRP1VnYHJjI4FXP+biyUlwIbmtbA7ffLSpQb4NHMYDqJW+a+CWKGjCVziFZ3oUy73lwuYpomxfv2sMK655go8vf04XI4cyUzqv9lqg9Ve3OXToSNH4PeY1eqaZDKNeHRM/yU/6huaEFvC3fIINteYqL8JtQFSaaQScbR1bdHPFh5LSoA1DR3w+RtKSoHsOTJSjuFYYsl6suUC9pDqHz/zHCfBryV6Cw420+nsYuzbUUlQQkgmwgiNFlc5FxdU8CxIRY7r5/lx/nlbsffAIFKwnazLnCCw2TywOYvvenbwwD7U+zSzFhZvKQJsqK9HKMyJxiUkQUlrJKrt/0EJuBTSmSS61p2vny08lpQALRar2uw4lSxsPzWFSSUBaqMlpyfiiQQmJkb1jZDG5RibdqSTHGfRKrua+Ssxy15TUwOfxwa7q/jY0/IbdpAOMRVHPLK8DKI5DhgdLz050756AwaHwzhp8SLkYHG4lTZUDJw9drq9GplIJ8B6UAx1dTWIZ7xSI5aQAOXRavbXQLtlB24XKbi+pVsPWXgsKQES7WvOFimktH0Qew+uC6Y1+emKyy+7GF/9r5/grBs+g4te/eVpB9futm25RTN7YDchDWRi+JB+Z36sXbMKX/zn72HjFR/UQ/IjIWoJHVguH3Bg3Ybx/uKu4RcbXJ42NrBbPyuM88+/FAeOj+ZM6tEI2l60owmHowj4XaIC2zFJbyoWi3QAhfcHJmprAoiknUu6lp7b20a4/M3A+B81QW9Ns/Icv1hYcgJs7dwEh9OLUpslsXIwM7mUSDOH0X84jcD24XBwja4dVtv0g9hzOI5Htwfl3KIa48RgZQji+InjEqdN9ebLBXQdHxSC5yZCywdmJYWX6izWb9yMUMyphiAIjoFb7cX3vDh85DDsUq52q6jMcs4NxVPKS09heNwuqQfynCJL9BYSrK/0hM12a0SLoPlLo0h/XCa7WFhyAqTFNz3mGp0NDkbiBoTp0xP0GM2dx9hBmCVfIxMD8zYXeeSRx0SqOY6Ollopo+VjjU4VkAQQDVfO4ep8oaQySU88Vlw1b2lpRiRpRypJopxUDd9bV1zq6e8fgNNmgsOaUZ2/2WJVrsqKwe1xCwHadPs7Eq3+wyKA6iwl3PEQNRJjoBDU0rFJP1scLDkBEvT5VWrDdCKboYSBDmUFYn41lL1sVqvid6vNgYPP/RjxOW6a3tN7Ap/5zOdx7aVd8LszIrGUn+kl32iurywvOinvONb7gh5QGIvV8GlwTPJLRIpPTtQEvHAFViEYZWcl6RMp1u0vvu/F/n0HUFfjlmdkBQXNJVopKbC1pREDE05Y6Y16kcGOeHQiIkJO6eV9XP5GTzlrNl2qhywOlgUBamxWuoDYqCnO06eYqjjLSA/mmFsx0KFAKZSKoxQ4qaRB8oU9sKjKNBfZ8+jXMTxmZKJpCo89+hje+76P4byzVuGSLb5pLslKqTP0QKKukOsoFRXDzM2xi+UBDWpPEqZ8knBC4yf0gMKYnfckj+J5PfMVTabi76F5XTFLIzYhGSs+OWGz2dDQ2IpQmLZxNGtJwN9Y3O9dNB5DU3OdqJQsByZOGwcNjfeo3wvB47RjLJQR4UEPWASwWbKORGJZ7y/6D0WQkjyoa1qjny0eLJ8W6N+XDD3HdmLgxB4lsZSGlqF+r1vPXAO5u8DISOEFGtYhmvagf3AE42MTGMs5OAi8c9ceHN6/E5ed0yCVefaYyCQHgOtXIYFa9PUPYXwiOC2OYseoHLFYAs8//wLGho9g81o/0mwo8gw2kpRIJcd234e9h0eQSNmUWqQykb8LEfArNy8aHR3Dtud24Mtf+kfccfuP8NqXb8TNLwkoO65MRruOSxedngZYfKtFQhxUz89932AogmMnevHE44/iJee1ICCqXe9wRuKWfBmfeiemmSY4D/72cQQcY6Jie0UlTEnctbAF1k2Lm9dyAuzZZ55DJNiHM9d45D0k0/gKk5Ie/2r0DYbkuvFpaTmZLzt2YWTgMM5a55X70rA7vHCKBNbTz+um36PyfTyEe++9H2evd8PttCntJCAEFU64Zpfv+ATCkSi279iN8ZFj2NhpgxopcMl79w1Oe+fsEY3FcaKnHwcOncDmTsn7tEltIn+idwgjo9PTMyb3TwRD+OVdv8E5G7wIuFISvyb9Tcq7u7yNSJjqtDoz41mcEBuV9L2wYzvO3ehBXFTuxWov7A8GR0LKANrICq5UKo72rq3wBhpVGo1xwfxhEilqycWoZx/5IXY88XM4XD49pDA4DuV0WNDVVq8kgOUANYgt0tcze+PYc3hY1A39Bx0kmZi02MaABa+5pg3ByOwVLYyDqwm2H0zihT19IiWU12VTkoiIZHzm+jpcsIlkktZIjpAiNpsn1Y5qvcOTGE3UYkQkwozZL1JFMwZHJzA40IdMMoaxoaM4c0MLLjmrHrUeSh60E9QanBbVpLyfGQcHTHji+R4oAS7nVfhenHW0C8e+4WVdsFtS+M69QWWyYZ4h7VE1GhmL4NoL6rF+lQ+JJPMAODJolbh7pXKSxLVrs+939qYmnL/BLvnJUGnQojlEkg7c+3i/3K+tesiFui+SwOZ1DbjkDKciAZbPSNiq7sEky0K/WIfZZBWSiqiy8ris8j5pKQ8HHt8VxcEjQ8rRQC6ouoVDMcn7Rlxypra+/UCfE49tOyr3zYhcoPJIXs3nduJ119QiHEsjmXHg148NSBnFJD79QgUOa5iEeCfwB6/dApc1mkOAGdgkw57dn8KL+wdmp0si4sZiNV4zXvfS9rz1biYUG8glxa8qDWpqx/pG1Zi0Ee2HiEdDSmPweOvR3L4B7WvOUZ9ub/EVMvPBiiNAJpcpXt1Wq3bH4oTbfAurElAkKOVsm8l+AmYwyZrWCHFlmZ+/J9YqtDTQEmpjPmSfkZKHJFKz42eekRxMQoRmIY3MpDTa2KRSqeJyMN1ulx1eJ9MvDVLCtGHZKfLLgmXAPWcdSu2bDqZDXS43kTwJh5BAvs5KpVnIIynp5fOYZo1ghQgl7tycPPl+UuBZSyhGyetNJiFcafwFn6Hfxx061TBmiXsIkloskQE5mLHwn01el+vS80EjNe54xicKucs72PPkD6HlEY2VJqeInOmRDqKQuQjziRsKsdxyk6zVu/yb4mffnWSrpStPvVB/poerb/KHaVQn8ru6W8+LvOClEof6J+lhZ3WkZ5hPLJjH+cDyZAeSTiWlLidF2PGioXkVVm++HF3d58NZ4RniFUeARFp6l/qAB60Nfuk50yrTlzuYyVpdml0Jc5G9bi4odS9LeurRrJpsIPJHD+SQAuOgxKcgH/q3vCj0vHLegdeqv7lSphyF4tVvyHkPQaEbdKif5Q9fq8hl06Dyil8M3qCSpafDyC36pVP1IRuQBypuHUbizkXuc/Rv8jHVYvip3PQLu2mT/NLBiLbCoQIOUbBjSskPrBsp6RFz05ILkhw7BxK1XbSXeCKNibDm+muuYJopSaZTCbVYwuUOoGPdedh01jVoaFk/vQ7MESuTAKkGO61Y294gPeKSJ3/FQuVcbvZJhapAnapiGSG3jEkYmpTGAGokGcREqozHkogl0/I9odYYU5LVIB2ifC3UYWuxzAa7Ua78ILFSss1/lXFoMdBcSAg5EVMmQP7aNpxx7vVYveli2GzcKH5uWJEESHBsY8PqRnCrxCqqqGIKqknrpMW//KqpwppDEarS3GOaiwqUhMWVJXKNIjo5NErQyI9/TCLZWSVczcLrdMRxYErU2v7e8kWuy0qK2hXaH9JtrlpfTPsxCqaPEmFKyNBb04TVGy7GmRe8Am5P8Q2l8mHlEmAqhdbGAOprPCrTq6jidAdbspLuSFbkGZKZEBzNUcaCMTUul6TzC/mn0RD/Us2UD+E2khqJkitOqGG5HHaRrsywmCxCYoyOfyT+7HCFHGrVixaNIlPaZsaFYOn9hWowiZbPI8nyd84I814liapI5g5SF8cLk/EIXJ5arN10Cc6/4s1C1MbH0FcsATIzbVJQ3Z2NKiOqqOJ0Rbb6ayRlUhNbsThJL6JsZklEHIvjbCyHjNh2ONHGg0Tncdhgd1jhsMknl1FKHFymp4hRri+3dZHXNBVYO2hixTTE42nl0SkqhzbJllZklRUQ50OINCaPRiZgFXX4jPOux4at14ia3Kr/WhgrlgCZbB5r2uvgsNvKLqQqqljRYIXX+UItfRTyoEo7Mh4WqSuhJDCSHVVQtnBFYyKteX0ueF12uJw2OO0kO0pkWeLRpUE98nnwkYohy8yMn3ExLdTWhFoVGUZicUyEEwhHYmryRE2YyIV8l7mCS2o5TujyBNQY4daLbtZ/yY8VS4AEZ6kaG3xoqvFWJ0OqOG3AJpslFaqWJJLhUSG+KI2ONfJQaq5cwJlZt8umbA59XodSQbMkl9tkNBqYH+kVgnqM/MmNO/ud6Y0nMxibCCMoxB2PJyQtTMf0scNywHehapyIRdQEyVU3vQ9tq88WCXj2fMGKJkDOBjukF6MaXCXAKk4XkNTiIuEFwzGMjEWVAThlPfIFZ3BJKm6nHX6vU9l2OulCRqBmd9lMdF5hk1kIwiuF3Odmk8Pxx5SQFlXkiEiFYyG+V1qp6bx2SkotD9x6l0TYvnorLrjyLWo73lysaAJkyjlWQTWYIr02m7UEJVpFFYsAjeCA4fGQWkGjOn3VfDU1l6ojHSbUBlyKJKly8r922fJuG9n0MYk8kiIVkuCHRiNqwlONJ8oPc1GPGTc3X6P5zOZzrse5l7/hZF6saAIkaLfUUOtBS2NAib2qxKuo4hQAWybbKRs9DZNHx8MYGY+IpKQtgaMGxIkNl8MGv9+JOh/dX2mTIFksd+LLRfZ9s1AzxvI+fO/xYAyhCD1BaarxXN6J/BAaH0RD23pc/rJ3orl948onQKUGO2gUXV/lvipOHUirVJMbFhP6BicUAVDtJSmwydLmzudxornOq5aEcr35SYlwmbSD+TJLlrzZAfDdwpE4BsdCCIYSmnmO5MVckEjEYLXasPGsl658AmTyOa3f3OiHx2GvjgVWccqAxv49AxNqHbNVrRPmBAbXbVvQ3hxQai5VYoYtN7AVkrgc+vjjfMC4yOkU+jhWGIwmMDg8oSZ9GDYXIgwHh3HxtW9fYQSoUjojuZIDfAUafFZFwCpOGUhVpskIV19ojV/+StXn7K6SiGhOojfdZVfr9bST/NavalIrUCoFvrJkiTzDLFJxRJn9xBJplSdGkYhH0SRq8PWv//jKIUAmMiNvPmmhlffMJPPll/w1qqhiAZBt2Nn6vczruiTNLJIrN26ihca6VY1qmKqSIGWxQ7BazRgZC6N3MKgkQSPjgrQT5P03/d5fo6aufeUQYEbEXE9vH5x9I5ico+5fRRVVLByETJBxWDG+YQ3Sk2Y4bOYFI0CqvXTUe/iE8IGcc3igFHhdcHwQV7/qj7Fhy9UqbMUQYNpmRdvdj6Px5y8iXYFxhSqqqKKyMCUySLc7sO8jNyNptsMhEtpCECBBYe/A0SE1MWTUfybtAVtWnYnrX/tnesgKI8CW+55Cw517Memw6aFVVFHFskEijVSrDQf/5CYkTdYFI0CzkN+JgXGMTsTyOiDOh1QyAbvTq1TfXK8xK1eXpLpfPapH9Vh+xwKBohpnvmkLOToRVTPjRkAZLxYN4oKr3zLLZVZ1ME3ADCrvkHv0e6tYPOQvi6mjilMbXOLHfcF7BicUERo1ho5Hgth07vVYu+FiPWQKVQIUTCZTSI4OImHwSI4OIDUyjEwoopvfVLEYmBQVK185xeVIB8PSKVVJ8FRGOpNGr6i+NHkxSn5pUX09gXpccOWtesh0rNwxwAqJ2pOJJMxeF848+KgQmpAZl9Pli5u5ZLEiLeQXP/giQg9vQ/ChJxF+/BmYrS6YXYuzjd/pCpKfucGEM7c9iQy3xKQnYpaTlIutuQVHPvB2DP3bXbDWlt40h0U5Gdd3VpoBej9WexlXqH6dVsiOAX6o8mOAnOQ9fHxEOUswOulBH4FUfW9+2+dQ37haD52O014CpEdbtbOWaxXsjWtgb14He1Oeg+ENq+FafxFqXv42dPztV7D5t49i7Xf/G5YmH9IiDVaxgEhLOZmknGqkjBpyykk+TfDCbJNOcVLbha4UJpNJWNt9sLa4YGmeOqytHph8tqpUv8xA1XdgOIRQ1Dj5EfF4BGec/8qC5EdUVWAlRcxdCK57/e9jy85tEk8UGW2PwyoWAiwn6awKgb29IQi5pYMT2PCLu3HGs8/jzKeenTq2PY/mP3+/SJux6pjiMgCLgOruRDimNlnP+jo0Aq73rWvswnmXv14PyY8qAVYAFk8D1j/0K6Qj4yKEVKWH5Y80rPXNsPobYK2TT/2weOtg9fmFI7nVahVLCUV+wk608zveN6o5hjC4ACKdSglxmnHFje+FzV58xzjz4X1P6V+rmA98F70Uvpdeikw0rIdUsayR5kDibEymDEqSVSwosnMcPQPjFNoNk5+UoBr3O/PCV6K2oVMPKwxzXKSW//3ybRjs2acHVTEXmEwWNL7znfJFc1dUGNypa1JJitqOWhWSNSQaFV+hR+u/q+fy4HWVeDQfefJd9DAjkPdmEiZTuempUF5UseJBuiP5henmX3k/KA22Ozo6WLX+fJx76Wv10OIwd667CA6XBz/71sfxyK//CyMDR/WfqiDYLo3CueFMmN12adAzpAiJJBNPITkyhNhIP9ITg8gkRpEaG0R8uB+p0aAigUJIR+JIB6OzjoyoBwTvTQ4PIRUekd5ydjyZWFKeM4CkPC8Tl2vkoClPcpjpyC8JMb15nxmKq4rGIzUWRELiSUt8fJeEPCOT44wzHzjBkA7F1HvHR3j9qLqf6WFYOhhRcc8ZJHruOJYn7TyYF0ZiZ76kJwrEkZNnhfKp4CFxTrtfJE7mx6zrJCx3MiYTT86+psTBd81CvU+ea3hkkstH6mXZ08ZvWOrB6Lhm7GzU5IV132J14NKX/aEeUhrKDObx33wTe56/n6ew2uxYs+ESnH3pa+Dx1WtXLTCW0gwmE0/A7HHgnP4+PWQmMnjx8kvleQ7U3HItWj7yl/Lo/DNRyZEj2HPlyxA/NAiL067CMomkkEYQ1q5aNLztVvgueyWszQGJzoxMJI34vt0Y/emPMP7LhzAZlQIM+KYKXCoDK67rvA6Y7BZNytJhslqQOCCk10sVIYam996G+tvehn2vuQWTo5PqelbsTHActnUNku4Pw3P+5ULQVolX/sctGL3jGxj6xveR7gvB5PMp10sEG5u9s0aleTKncZikMpJcIk8ekbQHEXjVFWj+0J/D3tqEtKQz9OCvceIvPycZYZU8dc0qonQ0Jo0yCvelG9D0B++GY/1WWBu98poZZMaEFPe9gOFv/ReCD26X9Ltg8bj1OyW9sRRMjZM45/CIHjIdRz70Rgz+889hDnhh4p6257Qr05lcmKxWJPsGEd5xFOf19sLe0qL/MoX+f/scjrz/E3Cs7YRjY4s8d/rEFvM9KeWb7A/LCWBr98PWUS/5kr8jmQmz3Yb4Yek0jocwaZWa5LXBvqlFGqLW+Al6QeaET3T7CUCipVpuW10HW1uN4eeYpL2k+saQOCj5JfXJ0uCGo7tRI9VsNZLHmCxWqUfS8QxF1bvNC/M0g+HrW6SOxRMJ7Ds8rLy9GCU/5l1wvB/X3fLnan9go1AEONh3AHf/4O+EPdloKUZGROe24qyLb0b3mVfC52/Qrl4gPCME+MIyJsAnuTE0bFIXk2h6+xuw9hs/1H+bjnRsGHuuuBbRnYdhcTklbpGW0im0ffHjaP3jj8sVhUX55OghHHjN2xD83aOw1tSpglfS0tgYzjpyBPauNv3KKRz98Edw7B//AVvu/SkC171apIZRvHDmemRGpCbJ/anQGDq/+tdoee8n9TvyIYbDf/weDP7rt2CrkXKWxpcUyazrX76I5g98TL9mCpn0IJ62NqHzS59C60c+rYdOIfTMgzhwy1uQGo6e7ASI1IR0Ak21ymzIf9UNemh+TDxyF4798Z8hsm0fbPUB1WCNEeCd0ohNCLz6ZVj345/pv0xHcugYRn/2XTT83h/D7Jwi2Cyi+55D8JH7WOxoesdH9dDpGPj63+PYBz5F+wys+dY/oe7179R/MYa+f/osjv7JJyV/fPC/4hKs/8mv9V+mY3t3N5K9w5KWCLp//n3UXG9Mrcti4qGfYf9Nv49MVOrg330IbX/xef2X6dhz0xUI3fuckPHs/CgL8yBAkh95Pyna09HeUbWPMCVBIyD50dHBqg0X4eqbPqCHGoN6QmNLN/y1LZJQIQOzBU4hIquQ4bZHf4JffOcv8eSD30YkOKpuWAhUiMsWCHS9bRfJzA+7pxbjv/i1EMSg/tsMiCRz0lRDCiUTi2H1t/9VyI8EVLwwbbVrsPH+u1D7qpchPTqhwpgvomwKCUojyIPkwAAaX3GlIj8ik4hpNUmOVHAYnf/8NyXIj3Bi9b/8L2rf8HIhKXkuiVdCM5H8do3R3ftEkn1NXvIjvOdfjeaPfUgIK6qlRZCJxpXEu3nbEyXJj/BffiPOePYJWL0mIXWJpwykUlHUvO4q/Ww6UkFR/0W6aHrnn+clP8K1/hzp5D4qaR6Q/MhPtmqihK+mCih/7dVrQV7Ymru13yV/rPUilVHMmwGWu9khaeSMtN2upNd8oPRc0AQoI2njelmWg3Ti+ZAJRxB5bLdIpkvnYUklT5LJiQ66/4+JNmEtw+SFPv68gQacX2C1RzGcbJXnXvZ6REVi0EpVfrBY4HL7VebufOYu/Oi/PogH7/xnDPUfVL9XFKo2GH/hRQdLSA6T9GiZcamsSZXgwpDSTIwOoeWTf4j6171dDywNk9WD7tt/BHOdS61Q0VD4WbaGGrT/3d/rZ1NIhYOof8cb0fKBT+ghpbH6a98QVa5u6rl85zywBpqx9n9v18/yo+n9fwSzz6kkWHVMJrH2/74GR1OHfkVpmODGhofukYqYUGq3MYjUK38b3vyn2ukMxPfvx9gv79bPCoMSRWzfPlEL83d09rYutlbhFDus7fI9D6LPP4RE32H9bDqYN2x4dBpqdnsk1fnIyaSppCRAhxPW2vzDUdHdlFgln/LAUlsHs1VboWRvn74dZBapiV7VQUmD10MWHyQ/2vj1j3Dvk6ja8EkFGgA7Crq3p+Q3F031JAG2rjoTPiUFTl8iRImQRGizu3Bk/zO4+/t/i5/93ydw4vAO/Yr5Y2JU1E/D09xLDPaopcpGEeQk2v/yC9p5GTBZvGh87xtFfdWksUJgwftfcTUcXWv0EA1qpldooP2v/lYPMQarlH3978lzg+wEifzPdnR0y9/iGWA21wkx1GhjkLE4PJeci8Ari+/Qnw/ucy6F/4arlSRdCkIXorXKs7q4FC5/+iYeuBMIl+i8BBx+SB4bQWokv/Rpcgq589PETnFKzc9FaNsjSPQc0s+mw1IjBOi0qMkyW1OzhMxOL0Ps60U6JEmSAGsatR9mILbrRcS2H9HPpsPi9auxQCUhmm166HTEDr0oIlSCL6OHLD745IlIHEMjYdE8y5NEo+FxbD77etQ3r9VDysNJ1uEO6mecK2pQQnqDPCAROkRtsNjsCI72qzHDH33tj/HUQ9/D2HCvEkPninQqUaDKLkeUSKn8nE4GUfe6m5REVwiT6cKqXeM7OPYmlTZn0mMm2OD9ovpa6nN7PSEBUWn8114Cx6oNelguRLI5tAeZeH5CCdz4KrlCl7bmWSC+K87GZISTHpKeG14qKlah8d2UIux8MEmjrXvTmyWvpFMuzVuSYxkh8XfrZ7Mx/N1fwOQtXCa5mAxHkezfr59Nh9XXrCYqTNIWrL4mPXQ6Jn51H2J78puWWfw1MHuFqCdTIgEWnmg0OUV6o+YhbdPsne7GKYvIc48gOdqjn02H2RmQxEocQm7WwOwJHyLy1PNqWIBroJcKLFqHELU25megoAVUUJKJqNra8vKX/5EeWj6mvXXXugtE0nPkNaXIwmQyq5lij78W8URE1ONf4u4f/g3uv+Pvsfv5+9UGxOVjpdCfCZMi0aCYSiYFQxnMfd5WPWA2+r78Wex/w82iIuWXEKw1bjg2tKsZ4GJ5w4kqEmEuMsk4nBvP08+mY+yuH2PnGeeg56//XM5mv4N9dSOsfnfJKpgOh3DkQ+8UNXGXHjIb1uZ2iSclT0mL9PcSPXQ2Dr/r93HgzW/Qz2bDsb4bJre1aJ0kqLayMrvPz5/vif6DiO57HvbG/IQ1EyaHFbH9Ih3lwaRSWaWzEemsUPlEnjqKVG9+o3izyyWkRtU0A4tDU1HzwdEheSgkaWnwqXvyIbz9KSR78kuAVNHZiahKSc0lDxKHBkuW90KDZOa0W+Fx205u9FQKXK3DMj//JW+CpUypMRfTCLC2oQNtq89GMmlkYT83JbGrCRMmpr9nL574zTfx3a++G/fd8SUcO/gcYpGgfu0KB9UDKZfU+Ah8150Da0ud/sNMCEFKoVil4jm3btbDpiPRuxf9X/4Khu+4D0P/9d966HRwWZZz45kiIOSXxgtCOIJj3a6zqKbORvCR3yEt6uToj+9SEygzYWtbC6snULJB9HzuT3Dsn/8HvV8uombrjgkYl2fLder7TER2v4Cer/8Aw9//Kcbuyz+z7trYDVt9rWS+xFdMTRN10iqSlfeCK/SA6VCSzsQkjn/6Q9h58WqkhvOP7/V99W/w4hUbRV3ehvj+/DaxFr9IZC4r7GvrYW3MJ1GmkR4dlDzOPwZorWsSiaxWUad9S6sWmAcmp0vyT96rNSBqcP5GHv7NLpE084/Lk8QttU5YAi7YV+WXNONH90pHWny52GKA+xy3NASkGIt3dFkk4mGcd/kb0dKZv50ZxSy5d8NZ1yCT0nZOMgqqx1ShqSJb5fPEke2450efwc+//Qk88PN/wq5n7sGwVAbDC9aXFdKIZRKIB0fgPmsD2j/3ZelV84/7TGa4G5ZIbTabNNr8FTstqtWkiPrM+NRoIWnZotSkXENYQ2CLEpIo1FjsIpWpizLy9Dyzl2aLU991rzhGv/NLOGBH9IXn9ZBC4Lic9pkPk5GU+kXeFqn+fi1wBrjO2uwSkinh6SUdT8K9ZaOQeH5Vb/j7X4fF7EJizxCCTx6RziV//U4c7UXo4X3IBFOIH+zVQ6fDUuOQdDmlHkheWWbndWrsuJqIiu1/QQ+ZDpNV7hUtSpRbIUJRUwvA3r5adSD2ZlG55fp8SIUiSB4Z0s+mg/aQljq3fJH6RnV6BjIZubfnsMSdf3xwsZDt16ySnwGvyxAJZqSdBepnm4aVi1kE2NZ1Jty+RjUuVz60BcsOhwdef4PS0Y8f3IanH/4e7r39C7jzO5/C7+7+GnqO7NSv12CxLm0BFIcFW++7H1uffhSbHnlUJIzC6lxqcATpkTFltmD25h/zMnH2kAe/Fxl3MftEyqRZTRkwezxSmTmDpgfMQODVr4TFZZPOzSQE69dDcyEqtQFj2NQIF5tbhETmPu5LqHE0fvKfvVAdkHA2/iLjocSkSLbuCy+G2ZbfvGXi3qeFEKRc5OAbCifkhSo7u0h4DiHLY7v10Okwu31qfM5aVwcrx/JmIE7DYiHY2ItHtQ5xBsyi/pqcnP2VVyuikpOY+NaWBl4zu1xSwSMqjlRoGMnhY1pgLkQ1NImKzQ7E1jBbAsyMhBHfdULeee4qZCWRkbet8WuqfilVmJOyO5/+pX42d+StBude9lq1pm6+sFhEEpKKROkwIyrKxGgvDr74CH7x3b/Cv37q5fjx1/8Uj93/TQTH+tW1yxX+l14Lz/mXwuIVVawIYtv3IHlCCJAkUqgAJR/SoQk17E8j7MIoXgFyMX7fnTj0nrdj7w1XIDWUEvUrf9k5u7ag+xc/QOzgbjzmduMR6Xpzj0flSA1OaJWiyONPksc8Z+5JoMwH/i00MWMYUn381+VXf8cf+oWoo4OwOIRIjWg2colJro3vPyDFNXs4yOx2CWmIFMcJhjzSU/zoIUVMyRPSIUZCWmAupJOydYiELx2gvTW/eQph8VNiFwmwwDXBR55QxZQZGUX82Gx12yIkYWtskHRKh0spegYSJ46oZZbzXgFSIVDr9LoccLOTLtHhcR5iqO8QBnsP6CFzQ94a3Np5Bpy0ASxTAikEmhVQTWaiHdLz+Wua0NDajVhsAnu334cJEuCylgKNIfTk7+Rv8bEqs9ePwM3Xo+76K+A6e37jF0To8Yew52U3Y+hr30TkMY4FWRDbvVf7MQ9qrn0N1nz33+GQSu/218NT3yJHszrcclBCWixYagOou/pC1N54Fewd0815ygUNhQMvzT/WGHr4UUVIaqmBQZglPsoAmbHZnQmNqCkpWurrJd7ZqmXi+B5pWPIs0aJSA7Nnkin5W3xCoKqe6BKkNP6Zrc1sokwk+eTJb9+WPKotTkgn00hJxzsbFm0iRNJrts6eRU72SNqK1NXFBvsmi9UEv8epyLAYOBmbzqTQe2R+5nh5CdAnBLV286VIxBbQtZO8ICdRHE7vKUF+qYkhjHznh9K7F57VI+yta9H9jdux8Z7foukdhU02jCAdHMCRD35AqX02IS+L1wWryysN/j5pOIXHzBrf/B6sv/+nkuZhZKIiebGy5R6LBGf3OpzxwJPY8KsHEbhaW80yV3jOOVdUvdmNPB0LYeynP9dMQsp5NeEFNo7Ijke08xyY4FJmLGoMMA8iT4q6bXYp+8XIjtnjgCYuE+vsnDYMywafOLRj2ji5bU2DUnxtTfmHUxKHdksaNfU18sLT6nM6TLA2NMvf/CQXevZZJWkZXW+7GOCwdx3Xc0uSipFgVqg6tO9JNdQ2VxTUYTaf+3IR/8ubDDmd0fPXn0Ds8AlYFnFvkMTRAWkEfZqJhF5O3Jsksusoxu/8sTovhMCVN2HN978mFS4sDXW68ftKRMNt+Vd/RF94FvEXjwoBltnJSn5yBXjk2dkESHD1hsU1WzJje4nulzKR53H8L7Yzz9gc4fDAWjellnJcODlwXDq1KUmOe5OQY22rZ48T0o40enCXUsPNcCK2N78kpMxgLPlneWMH+hXRLBdkSY9D4zV+N1IFJqqysIlGOSxq8MCJubvyK0iAgdpWNLR0FzSMzkVaaJvH6UqWg9/6Kvr+4euwBaRBLGIepEPDwoJpqeTTa7HF4UXvF74ovXtxc6aGN70L3T/6FjLJkBzzm9BYalgKLINSK5vn2MhNZiciz+W3BRRZHtbG2cSSHu5BZmhEn+CyINl7QvthBiy+ejg2Tie2+MHdmMyZfLQ2NcFc44OtcfYqkEwwhtiLx2Fy2GCSTi+6PX86TWYv7Gtnm21NZkQ9P3ZE0rk8JkBOQliQJjH1AbfyDFOcU2iKZ8MLT/9CPy8fBQmQ2HLhK5FR44D5E8HE8Qj4XLBbrToRamGnEmjYPBMZUa1CTz2APa+8Goff9gEhv3q90lcIBrIwNdAjFZnENYMA3W4EH3kWRz/4Xj2kMGpvuhVd//Q55Sig1Ezr0qF0uhJ9+W3hXGecD/vqNtAtWVmQR5pdNkR3HtcDpsNcYxdimU1MnFhIjQ5KIVhhtjkR3btdQvPMBNv9sLdON+NI9BxDKjSun5G8LGps0xKYTWCp0SGk+7UJN878xw8MirqfZ8jKMgnH2tkzwKnhPiSO7Jc0Lt6YrxGwJrO0bXYrvF6H4pNisDvdOLznSWWLPBcUbbFtq7Yqc5Z0Kn/loR6ekQS67DZ0d9WjqdYnRCiivEgTae7idQoQIclv7w2XYO+rr8LeW67B/tdfhz3XX44XNp2NPdfehOBdj6t1mmorxQpCLZUqgYxU+LyzZVKLbJKmvq9+C0P/+y96YGE0vfcjqH/TK5AaE/VrOelEOgrZwOVi9Cff0L9Nh9nthfeyc9SyvHJBAsqMDiM5OluNdW1tF+krz8xq3xBSIxOqbXCGOHn0hDI+n4nJjBm2thkEeOiQWoKXhbWpTRlMW1yziTY5cERIXSR8eQ7VZ2l0QmjTzcsI+/oG2Jtn20amhicQP9YrD1keM8AzwVpY4xEJW3FMsclYE+wuD158trSTi3woSoBc5bFq/YVIFiDALIbHw0r6a27wKv9fa7sa4PPY1Usk6fFWRFolLWqXryjwHcbveRLBn8vxy6cx/rMnEHroBankozBbPbDWBqQCGicNLn879O7X4sBtr8TBt78q73Ho3a9D8O5fwOxkAyuSa8oeJf+zmSaq5Aff8UH0/Wt+P3C56Po3UeE76Q1m8VTh+KF92H3DBfLON+NAnnw4+AevxqF3vRbJHmmoJUxYItuf07/NhueS60FHCYXyqiCEWFJjo0gczmNqIflrXz3bPCXZO6gJ0vIoJZkdGla2oTNh7/LDuXH6eu34vl7p1KaGLeQJQrK0a5yd7tj+/ciEQvKT1AGSBCdcnn9G/3UKHIe0tc82GE6PjiEVyywbE5iZYFF7PQ646Qi4hCBlsznAvY24OqRcFCVAYvO514uokdZV4dmg4XNCJL5gKK4KnhKhx2lHV2stVnfUo63JL3VXW8uZSqXU58qSDE2wmOww+92w+OTgp9cpqoOtLOLLgjaAYz+6F6PfuR/D37wLQ9/8xaxj4D9vl8ZwAmY6fp0H6OHZ6qnD0T/+OIa++x96aH7Y6trQ9P73IhnM73twIZAaCWL4nmcw+t3fYOSbv8LgzLz4359j4Ot3qPEuumcrBtbPyHO/1c+mw3XeOuErKauikkQeSN3OjIZFMpu90sK5cSMson7NRHTHw9KotHE1ZfAu6Yodmi2ZwSr01qrZ+WURPxFFeixXWjQro+t8SBwdVnaUfC1Km9wWIbZ39vJGe0eHHLP3xY0deFZr/Mu0LZIjuBNcQNocOaUYzBYbxoZPYLg//5roYihJgB5fnUiBFyFJB5d5kC2AEZECs5nJlSzU3e3Su9QKYVAqXN1ej9YGP+y61XmaBsFZyTB7qF+WIyqXMjYKZUJhtcN1zhlofOcb0HDba6YdTX/4RjjWd+T4BDSO3LzkQUeXVl89Dt/2fgz+37+pawqh9tbXw+rWF92Xz+1lg8MGpDUO5PteeiGa/+hW1E/Li1skL14Ps8+l9s4omqZIHBMPbdNPpsN79pUw19YiI2piOWDd5nK1xMDscUCqx7a22baL4eeEWKza5AiTy+WM8QOzV5TYW5pFgtyonwk3izqbjo4hPT41Bkh4r8hvHxl+5ndCEFMOEkzSlFMjs72as5O2ts7eHS301GNyz/Ia/5sOkxpGq/VzIYVV1elCoBCWSsZxYNfDeohxlCRAYsPWa6QiaA0rHyySgEgsiSjdlitC1Bofl7PwFhKdy2lDfa0Xq1uFUNtqRF32i4jL9ZCT+pihNpNMtj/5nMLvvLIh+ZNJBlHz8hux5r9+iLXfumPasebrP4Dv6qulQVAdYjMyDja45Oig2nCIR0yOhEh1KQk/+vb3Y/QX39avnA3nqjNhbWyZZZC7kGART4ZDaHz/O7D6P7+H7ml5cbvkxY9ga2kQ3ZKzo0XywmxFfE9h7zTuC9ZpK29YOcsAzUhie2YTKx2MWv2zx+bCj7+Ik+tu+SwS4O7ZThU4YWbvmFKBM+EJTEaCoi5PnzX2veRa/dt0JA4KqeasQjFZJZ27d0jbmT7eaKlrhKN9tmu00O92SOe4fO1vs8XEzxrpAEutD6YafHB3fpOlYjBEgM2dm9DQvEZYtvDSLXp0HRoPaaqGgH/VQLAOSrGUCtkjOe121Ac86GypxcY1zVjb2YiGWg9clFb0qe8UJURRH5TKrMdxqqFAf6Igry0o782pBpkyKWz67c9wweAwzjvRo47z+/pw3tFjcF3wEux/1W2I7i/sxMCxuqlMyp0/VD4UcTFGp6ClssJsdyD05GPSaeT3QFT3uteJyli+wSxnYaPPzzYxsdY3weyaqQKHkYkk5Z6cHCQxH5qtmtk61op6OzWJkh4fEVV/AvGj08cbHRu26N+mwPYR3nZkimgFXDccP3AE6YnpS+/oVMPCdeUzkDoxrN5tuYN1g1Ym5JdikyFmi+RzPIK92x/QQ4zBEAFyxcaazZdKYkQNKdBqKYaGRQ2JFlDbFCHKwbt5ZKVDnnDtX2tjAN1dDVjTWY/VbXVob65Bk0iMTumlNK8o+Z+7LEHiNzIrXGBcVaHQav2ikDyVjkM56myog72tVR225mbY2tulLZqVdHfiE5+UK/N3ZtZVDSVzOpNkLPKOBerCXFBMxTkpDhQBPeDE9/cgNZTfM4pr88XyV55RYjxpJjiREdtxYlae2NrX6d+mEHlx9moMs6hv8YN7kI5M31PHVt8Gi5rk0pCeCIoknJ7lpitXSsyCRM5WxjW+WTCdHKucuYeKvVVUaGmbuUhNHAM38K+05cJCgPlOX4Fej1Nph8Xgdvux89m79DNjMNzKVq27UIhQElGg0VLao84+EYorti6U1HxVmXWfs8W0/DZLw3c67Qh4nWiq96EmQJ9oKwny7smkMp/IBy510tzWsyIXJsDMuNw/JxIU5LOJSiUxaabTUCsi2/Yi1ZefKIwQhK3DJZfNf7Z4ai9kVoBC43MxTHJRrtSpopBGnpY8ix/NbxBsX9MC+ypR70t4sJmMxzlmM1XnzBYpz4ja8jQX1lq6sp+O+AF93W9OuZksNmUMnQ5OH9ubCW5oxWcme6arwFbfbAcckecf1KdZciDtzyT5mTg2fRjA4vHLT9PrUUKeMUnnEzOIcbmCrYVq8FSh5IfJZFGbtw0P5Hc0nA+Gc4D2gB1rziq67o5S4PBISI03le6zp4MEyo6eZEhRl+1Q2biVeOllB8kDOjKNF/DSa62rF0nMoiQxmp3kw+RkHOmhfmlHc1FRKFnPzn0u3ndf2A3pZmBr8Kp9e/MhcaC0h+DmD/6h0FICvivzj09NQfPSTNUwH6wNPlVP0vLP0Z3Phb8Qwli/qJVyP9eEFUkZJ5dIbZFn8hOgo2Mj3Oeer7Yq1ZC/hrq2no1JO8tQCFkqI2fS05EgYrumLzXLd/f4nc9LuPyS8yNdTcWOjSI1UNxEI9kTVKu3ObtbChMP3CePYM5O5YeaCZZ/0R35J4JyEX1MJFLR1CpquL+AICf4aRLjckjfVNjgmZYC3Nlyr3QQRlFWDpx7+esRj4QkQfkrIqetOc4XCsdPjgWWC96WO3a40sAxzslIHMnD+R182uo60fbXf4mGN92M+je8RQ+dDm5mniCBlj1GI/lGk6UC0kbDW94F75YuNH/0Y7DkkSyI5PHh3PabF/Vvfh9Wf/z9aH7Ph/SQ2SDhqk85wrueUN9nwrFqHdo+JvG8723wXnK9HjodySP9SI8GJS+kqhZjZtYb+Yg+XXgg3H1utxCbJgFyp7p8aHjzH2HjA7+Ec7NIi9GE6tC4uVPicGlimowOSt2dMbOqt7CZEuRMZOJj6tJUAVdmuYg+dVDal216fpAApe1Ft+XfxyQXqbETklcLT35sxpYCbZlJL0Ajs8DLKAsF/A51Uuw2kmD/8d2iURrzpl5WLvhqmtG57tziUqDFhKHRcEFV+XQAPUaP3114LKLhre/Buu//DIVcQMUPHEV4xyHNf13R4p4O9uhcdRC8P59nEMBzwaU4c8cR1L3uzXrIdET2Po3k4LGSlcJa24TOz/4rHGs26SGzEdu1SxopnY9aMfaDwnnR9cV/xeqv/m/BBhne9gwyIW2/6qKQbKJ6P3pPYSeZgRtfK5ep0TMhgfwbCXFiwHfJtaLmN2tmSNKA+S+6s7j360wqiHj/cbl/xsyqpEvdv624iUZqQJ8pjoaRGi+0Sb+G+AnRDvLM4NIeLravuH88egmK7d2p6uiCQgSBVCqD8VBUyCijJDcKTixlUiJHNLLcWHT8V8DLOGdAb9E2u9SDItdbrQ6MDh/F8f2FDeNzUXY3sPHsl6nPwlKgGfFECuGoiNj5yf+Uh9nnxfiDjyMVLrCBegkM//DrqjGrki8TZocPE/cWXhxeLMqR7/4QJz3DFK+TJRF57hBMbno+diL44MMi4WibvZeDyUwSYz/7uVIjS4HqnxlCAAOc3MmvJrm2XgCr8jgsktIertEtjEmR+rIwmZxIHCnsY5FIDowgvvewiLV5iEk6gvBTxVXT+CHNhyCdUnAssxDS4T5Mjo+KaJUnT4R8UyMD8naFpZ/JRALRFw+elNAXClnSOnh8BHsO9eHAsWEc6RlBz9A4RieiiEk941AXtUbLDFWc1DKz+vHcJtdxRriUSQydK+/baUwNLpsAWzo2wl8r6kEeV99EtoGNByNzab+nBKgGszEe/2h+F03FkIkPYfA/fgArXeoX6ekKwex2IvL8fozc8S09xBhiB57D0Nf+J6/JxExMpourF+loH1InRkQassAsBBh5agdGf/lT/VfjiDz9KMbv+o3EkX+8Mh9YoScezr9xO2dd3Recp8Zfw799SgssBlZgKQNlYnLoiDTYwmZgqYEhZIYjSgWbCUprkWfyb7CUReLYMXmcQ02gpUYKTFAJYoeOITk0NGv8jjWFTlwTvb1IF5iAI2honTg+rCwCFhocyrLbLGrLSyKeSCvy6xuewCEhwyM9ozjWN6o2Q1fSIaVtOUSG0rJeP7JIiR5c59eWBhaTGq12J/qO7UI4NH3mPR/KzgW3tw5d3eeJGlx4cTkHjseDMSRokiFvMod2vHhQaStB1XNgcmtNjRDK99H7j3+th5QGVwLsf/2bkBmP5ag4RR7O2T3T9MxlBeLM39F3f1jUx4f00OJIDBzGvle/URqxNGADxrF7b7pK/5YffV/4R1Fb5R2kJvOYFGn26B+9H9ED+TcJyod0ZBi7rrha3sdlbLCeFY1PMjkw9I07tLA88F54qfoc++ndyCSKz8wyZ9OxONKJCTV7XwyJnv1KYtXSMR3sCNLKy0thySV+nOqzVW27mjhRwIegIHlsCOmR6LQ8IRlMJhOiccgzSqx2YVlnJkbyS5ALBckTjdhMsEoHwYUTJDsuoZ0IxoUEx0RK7BdpcRhjIjjFOUEj2chr+JZ8P610RQqUvKzx0UtM4bzkcAmH4F548k49pDDKJkBi68WvERG28KyWSqz8GRmLKJOYZQ1JXkl7qFLjT3mgpEAhohMf+1v0fPFTElKiAQ0dwZ6XXoWJXzwMS03uTmH06pvf153ZLWTFmjIDZodd7Quy78bXI7pv9gL5XERffBJ7X34TYjsPC2kbkzqDd2/D8T9/v342HZFdT4kE+y1Jm/TUetLoJDYzkcaea67DxEM/0wKLYPz+n+LFiy+FKe2GRdToLIoRoUU3SubGR/G9hSccfK+8GFa5Nn7gBI59pPAkDo2M0+kovNedjfZPfQCr/+M/pWEVVhtjL+xUM8z5JvBYvybDQSHT/L4Bifj2XrX2e5JL/lKF61t6XCRJqVu5z+FkjfOMDrT8v3dhzXf+F9bawrulJY9SQhyTOObU9CsGjRDNSv3lhuj8HosncaJ/HIdFe6BkGJRONC310S4SJN+WBydD/KIGc1y1WE21ihrcd3xPyX3KTcKupWt8Htz9g79Ff88+tcdHPlC/twhxrO2oUxJhuWCirJJJIxMR9A5NqLGVlvueRsOdezHJcZbZ9WxukHQyCyyNQjrKLi83OySb6d6rn55f5vZMGm+mxgalUtYgcMPlCLzy5bA1d6qSnLSYEH3uCYz+6G6En3hO8kkafGC6Gyxujm5trpEv0jByk0bJSnrKjOSPcmqZJ22ZqEgv0XG4zz8TDX94KxxrN0vFk/vkneNH92D437+H0LYXlANVi1cIRI8/MTKAzs9/Gq1/TuKejWcCDUhPDMO9aQ1aPvknsHV0S8uKY/zOn2Lg338geeUQApyttmZEuklFxuHo6kLd214B3/mXweQR0pVy5nK40LbHMPrD+4RE90iafLDmmupIfrFXtzZIOakxoGxmyKfNLvkQlPelc1gJmUwLmUs+zrB/I3HIH6SHx5Vkmhgdgr2lBY3vfxM8F71EslCuF3U3NXgcvZ/7EkLPHcC6734FDW8uTJRZ7LvlZoz9/NewTeu8psB1yFaWLQfx2YpPQqQbIdvksUElfXMMkMMYZp9Tf88cyPtwU/rJeFrqypQER89EzR+5DZ1fyr/PdC6OfeJP5d2+AnudsQ3iy4KouKlWGw5+6CbhcBvMc6MW1R7ZbsghVml/XsmPuho3XHa74m2OLVJ9jkj9thQQXhhHIh7Bdbd8DO2r82+WT8yZAPuPvYhf/vBv4Xb5VQWeCUZL9m5TxsxuOdd/MAhevigEKCAhTBbaoU3SwB3C8vXs5YDxc4ZWM/7VKraKkTuZ2+he3Z1fwpGMULZrMzNQZZBFrTTIl/9ZcBmZWlMsDUtO1G1Tz7WKhCW9KWtVDkoR4LbaRml1KbUZj9QySRrtPiVWiYdbc6o0FYAyApd8UA5KaRSuUsQ0afdzvE3tupavTvHek3Z8OZC84aB+1rWTVp5UBfPkGaUNqvl6/OlIVE0MqI7w5PUmWHw+5SR21X98Bs3v/oQenh/pWATPt9TBlOG2pPnfne1BzSqz/Ge+GtPvym6SJEmhGsu8nXWdBEn8M5+RGhlDw3tuwep//74eUhjbOqTDGaEXacmDSqNCBJhFlpqy6i69TPm8DjTWejEeEtW5d6QgARIkwPbVZ+Olr/mwHjIbeVqcMdS3dKOlY5O0g/zEwcJk+Y0EpbLPMyMWGiQAs1TAvIf0zvMlP4Ikagn4lf9Aa22tOiw8aiSM3mEKScnyaKZhVrooJeQ05EIwiZRp9XrUc/i86c+VBjuD/MoBJTSq61qcNep7MfIj1NCAEBzzgvdM5YXcHwjA4pGOoMA7qXtn5oPKCyFMnfwIrTwL5BlNi3LiZwegnpuTFkrrJ9/DQNEPfeffkBgX9TfHOcFM8J34bJWGWemaTvh0tZb/Om6oXih/Syc08uLDiJ0IweReYBOYCkFxiBwcM+QRjafQNziB3YcG1fghya/Y+mCrzYETh59HvMhw3ZxrP7e45PI4eosuJESqRIuYGouJyC7ls8x5cMHBKpot1NxjMVD+c40V1rQ49TAj4OOn3asO/cdFBp87My1GXyaTEQ3lE1+A3UPD8uVdwY9+4C9Ew/esuIaYLRM1iWK1KpvC/uGg4h1VVgXAyRDaLB87+KweMhtz7/4F3Zsug8tdI5Wg8PpKDm4OjEzoouppzoArCCZH/p3EFGaOrZ2K0KtqPoPjLGL7tmMP3ZaNRZVPw6VEsecnhk/gwJtfjfBvn9HGelc4yCknvU4VIUCC+5vveuaegtQz5zHALB6++2vYv+thOF2F97BIpFLYuKpJTWFTYDXSuTJRizUGWMV0pMdDqHn9NQjc/Apw4uIkMpNwdLXjwJs+AJOoHivBndJ8kB4Lofbt1yFw3Y1qrJB1jo0vMTCA2PYDGPnODyTMKSqzX79jaUAPMN6rzkD9226D8nkojYfrzRNDQ4jtOIDRH/8I6XAa9tqGhW03ZY4Bkno4XnvSCkMuL8FnZYPPoBT4stf+GVq7ztRDpzBvAhwf6cH3/u29qKkvPPWeSqXRWO9Vg5dGn8bLqgS4NFAVM5nEZDrJEwnJZrZWQ012J0q5qD8VoOVDQvKBE0h6ILOCEyaJDCx+X+Gx20WESifXOKvhKH1MjEzCdCYzoN9Bugs7+Q4LhTIIUNEO0y3JnBjugcXqgM1uF03RoQy6qb6Wku6MIhIex1kX34wLrrhVD5nCvAmQuPeOv0ffkZ2wOfJb7GtLXsxY1VanLMONgImqEuDSoWC1kGBVMU+T/C+UD5VqnJXCskhnGQSYSafh9tXiNW/7gjrnBudH9z+D4cHDmBjrQyQ0qlyXsYPh+t75vAeH6Lhw4/f++H8krulDBZZPC/Tvc4e85+F9T6pZl3xg4rl+z2G3wO2kG3xjoJ4fjScRiogaJiK992AP3HuH5ftpMAa1xGB1y3vwz2mEWe+vH8sN+dLIY9HAipGeRMZrweglG5ChBKf/lA8i+ylbxg1nXq0+3d5aUVHPwJpNl6idKJvaN6iwdCqBEW4BKp909kCUT4YmJJNxBGpbUdfUpYdpqIgEmIxH8asf/g2CNPid6Q1DBw0bOYuzaU0TSm12TPCKkxLgoEiAThva7n4SDT99ERkDy7WqqKKKRQQ5KZ5Gpt2BfR+7GSmrvbgEmEnD4fLiNbd9DpYCglMW4eAI9mz/Dfa98CASsYhwg2iUJouozTbDZEibQO5zft0tH9VDNFSEAIknH/gWXtx2n7xU/pUhBKW59V0N8LjtIhGSyfUf8mAmAdLlt/doL9zcojDH5quKKqpYJshkkHFbMXLOemRM5qImJuUQYC56j+3C4T1PKmcH4yPHtbFD3l+CCDkMNymq8I1v/EvUNU9tE1oRAhwf7cO9P/484vEQ6IqmEKgGe1w2tUVmKSlwJgFyDDHDzWZslVJ/jfQckgomxFgnkwfZG+cbTxVVGMUSVzJp46ak5hG+WErmSoBZ0Lj5yP6n8eIzd2N44KCQoEstV7UUcfLAe8655HU4+9JX6yGSxvkSIAczf/atv0Bwoh92e2Hpj1CbmkiudLXUwO2ycxKoIPgTvcmSAHsGJriCqSjK5Rc+mwfVch7ZMIJnHKPIguku0cFMR05iKKJXSMiuooqi0NTBcipq5WG0ncyXAHMxPtKLx37zDYwOHkNSSI7x5SPCdColv9nxund8CTa7NmE7bwJ8/IH/w84nfw6PP7/HkplIJWkS49NMYnJIphC4WVJcressnrNcbpc1jjSCWDKpnDJG4im1LzE3Y7JYTPIUiUP+k/Q8bhv8Xhfoz4zpMJBcBRFWEUukMDDM7QOgNniq8bu0DqCKKhYA9KoyMhZCMJoUYcF4O1gqVJIAsxgTItz17F1qrDCTSkr8PmmLucNlJowNn8At7/h7NLdpe9DMiwD37/odHr7ra7A7PUpFLQXaA3ILzFWiAhslE6Is6csg6BWF8dJtd1wya2wiilAkociQaWOFImHxs67GpfYx1tYeMuHFE88KGI4mcOD4MJlZ7W7HjeCLrVtcvshm/pyrSQnkFm6lnrHQaV5eYMcdDCeUx2UKAeXPki4+FoIAs+CExwtP/QK7n7tXhKco7A6X5JEmEXLCtr5lDV5xq+boY84EODbcg19976+limVORl4MbPyU0rgRurbJMUlI/3EJkH1tVhamg5If0xcMx5WHWpre8Bq1yZF82q0WtXl7jfJIq93P3ddmvgNjlfqIiPTEB3s0AqS021wvBLgEDbJQ8Wrpnq6ez2w4irC5FzQJhYPa0smVjI/vmHOJFjw93ix4GQemJVJ1jVnfBa/YM7I/Mcbcq7JpP5lmda6lWUFuzHd9FjOfuRJIhGAq05MZHDo2jIQIGHQ4uhKwkASYxcRoH1587tdChL+WM7MQIb1SsX4Ar7rt7+ALNM19LfCvf/I5kZ7oj8sA+bFyyf+OlhopIEpWev1cQmjEpyWC6VFpFPhFXV3VVou1nQ1qL1Lu00Ak05NqLPKw9LJ03Ehfh7x9RrspjCV4XzZqFjgrWybDPRh4pKTXYyXQ/K3Rx54KU4sUSXbaC6WTXAInxO+sg40uzyQ4o1zhczYtN76kOmd8ikTS3Pc4peKcnJRD4sxHaCpdiShsDh/srno1m5dJxlQ4l0fx/tlpZlzaoUiO6ZBPs/KKnVH1kQm1uyTNzoB8lXjSmrciLS94fUpIUYWocEI9k79l0y3xMj+mU+YyhdSr3oHxFUV+iwVu3XHxNW/FLW/7Elavv0ikv4gaB0xKPaPdMjEnCfCJ33wLLzzzK3i8+bdWnImkPLS5zoeGOuNL4ZYC2awgMWaHUaIcyxsKiWQYFbLX1GLufNdU5xeJ0C3tffoL8SyvBEgVeJFfPiUE07jmUqze8kohAjZskdatVhw/fgIvPPodtAQiWH3eW1HXshEH9u7G3md/jJaaJBKJJDy1Xeg+71Y4XTWqkUXDQTx7/5fh9Xhw1rUfPukFiHllsdpxx3f/EZ3+Qfhq16D7otuUcWsslsCjv/kRmmwHkJqkT0UtXRrhZNCx6Qa0dF8hAWmkkgns3vYLhHoeQdeW16Bt3UvkGXGV3/QAsmfPTpzY9Stce8tHYbY6cd9dP0T36jas2XwFnn3mWQzv/g7au9ZizTlvhNNdx0JEcHwQux75OiyTISHaADZc8k64/Y2456474Yn8Dm6XSATMp2RU0vJyNK+lU9QMRseDeOTOL6GrlV6htaGS5Qbmvc1mweBoED39QcMrrJYLFkMCnIkTh3bg2Ud/iN6jO9HaeaaowX9VvgS494XfYs+O++H2SMMwAI6xuZ02tDT6pdD0wGWKXKmQvCZtD067Fataa9DVVieSg6by8j16B8dxtGd0mQ84Z5T1fMrkQDLjhMXpE/JwIT7pwtBEXElCJC+YrAgnrRgLTyrypgTUufkGuLwNoLdpbtDOZUuOlusRioikBAesdq9Ihz4hFi9iKTsO90alNxUpxFUr4X5YbW54fTXoHXfBaqZ0OYVMOolAwwa0rrtSy3OJ3ybqibXuMoTjnMGzIJGRdEs6+QymORK3IxiRzsfKIQgzhicAV6BTvptwvH8ccSHQjs3Xw+Vr0tNsURKApfk6hMJJ3qLSyi8Hjo6q8WgSu0biFkWaVpvkkaSbqtH+40Iq0uEtV7AuRmJJkf6CsFVXRhlC+5qteOWbP41Lrn07Bnv3YUCOsnJufKwfj9zzNWn0pS2wSRJUsdgzrW6rV3uDriRk3069h3xyT9L1XY0I+Og6XqQSaRxjwZjayCVF2yf92uUEixDH8LFncc/3Potf3/7PiOgbptOa3kqXVpJeSmIaROHLJOQQFdFiFyJpVqH79u3D889pe6z6altFEk7i/tu/iKGB4yps/4GD+P5//x3WtdK7s3QYMzrG8WBc0jG9rihJW1fXjh49hvvv+5X67vM4cGzCj/599+Fn3/prPHrv/6k4iZHhfiHSKee7bpcHtfWtysHy2OBBNdPu8mkOOQ4eOIBtz2p7ofhE4ptIeEA/RNmNjdhpcQOjkxK/EKZVSDsL9mnceDz7+3IErRKOctJDdcrF22IVU+CsMB0j3PL2LyEWmSiPAB/+1b+rCLgEpRRYeTi21iqS36lQQKk0d7gzoa3Jr2Z1k0mOuZgQlV6Ym7jQ87ISGJZRm6FnZHp0afIOY8Mqu0hk2n4VfcePwm1PiITLctHKJh4NwyZSkEdUXJKgGmdjeDyKaDSkvlNqmoim0eIZhcuuESfDWgIJrG3m5tcicYoUlQu73SXxZUk2Bzq5xGJxRMb71XdVTyTYbEqiq3YUazq9Jzui3uOH4JU0Z7Fh4waJ26E0jLH+QyKtCcHpW7XGEzFEI5oX4FQyhSj30FBnGsbHRoQsW+Dg3rjynmahR1uODSsJsql1lUiV0rEtw6pLt3J9Q0FFgkasL6qYjdrGDqzecLFxAvzd3f+pxMZCmyDlgnWbOn57sx8+6ZlXxGByCbBxUiXmu3FMr7urQRqqxngkwz0HB5AUklxu9ZEkmBF93le3Tg8BjhzZjYA7IYSlTygILrzwArzh9z+GB3c55b00IiGsIsFn13ezFEXewKSozFniVJNEkg9KoxRJyq1LYVmce+5WHB+UeEQNzhWosp1iZ1cXutdtlDxMCFGJBMoYGV8iiubVV6hrgqEIRgePnJyBJzZu3Kji6O3tgd8nnY/NerKWUYW26Jup8zGq7BSpa1f82cf+FJuv+TgO9FvknoxcS1dMU3GzDH117UrFXG78Ry/rfYPjGBsXKV7e00j6+N7cuiIhnRlNRHhwVcRSHgk5aJKylFI264Wh5np479M4sOt3sDsLOz3Ngq9DlZA7uLPCaru4L7dqNDewMbG8uEGzx2VXs8V8N/Ig37Onf0LLgHxYsnKmaptCTeuUM8iRgWPwud1qvMvhnjGRNTnD6Dwn3QzNV5LZS0iONomTGB/X1O3WlmYMTySEVKbuZMXLblfoctrR0LYe3/vmV9TkWoMvJWotvQel4Q5oanhUpMSRful88zjBOH7iBCyJYaWZTEFSlJNuzmg7vA3TBtttJs4aJ2GezMDq8MPMsVBBtkH6axs0A/x8L7wEYLJIzJyMGxwTab3g3iCzQU8oNQ1d2HrRq7D1wpuw6ezrsHr9xViz8ZIlO1ZvuhRd6y6UtmP8PRYCJWeBubv67f/zUZEKONtXWvUlEXDiIDtpcKqCmca1yqEod6caVefcBY+mM2va6pUtYXYWuKnOp9TmxZ4FJqh+JhNhXHrLP5B51GqBf/z0bXjN1S0479X/psiIoCr6H1/7T/hMR3HeOjPOEAnJ4arB7t07EQqGcMGFF+OFnbvx4uPfwXoR8tZd8i54azuxd89+7H/m26IGx9Wuouff8GlFNIcOHcKaNWtU3J/7f7fh1desFYlKW1LIKseJkA2Xvhc1javUNS889zBG9v4Yfq8XCVFl7Y5anHP9n6vfHnzoERzf8R2ctaEZZ10/fae62++4Hbax+9He5MOZ1/yFEHoN9u7djdHREVx88WXY8fwO7N3+K7zuto/J1Vp/39PTK+/6H7hgXQpttSn4G8/E+otvQ0QkzfGJCbS1teKhhx5C6OCP0NZSpyT/pQTzi6ouZ+dp7MwO2MJe10DzouRnt7lw45s/BV+gUQ+tIouiEiAnMe79yRelEaUNkR8bOMuks7VWjY8tcb1ZUPA9U/K+XrdDrWwh+VmlknIz+NEg9+rVa6e0eBqqag1fC1pM0A6utvkMlQ7imaefwnlnrxc1JHqS/IgXXtiFgPkortxqF4lBDywLLHuqopqU9bvf/U59ElHu1zv1KPVcqt67H/lnkQS1h2055yWwt1yBpDTYtEiHjV3nq3DisccexqY1NdKYZ2dgZ0crbKIK0movHzj8oma6papn8//7P/gJrtw4ge4Ws7ILswtpMu1RUcmGBvvUNTU1tTBzA6GCMS8OmOas9cER6Whpj0o1WFXAEmC7jUdDuOKV76+SXwEUJcCnHvq2cjljtxfZIEcHCyoj0h/NXThISzMSA2W0osH3o7pPdbihxqvsHWmSMDASksaqDbxzQH08GBPpJ6F1CovcmuhQ0t+4Vj8TaeqBB7G+wylqXwDbn3oAO3btV+EOpxMej1vUTRHj5lJw8mK2nJnU1tZW/RtQ39yBRHKKBEl+dmcAHn87+g4+rAUKGjsvRTSlLVtyB9r1ULleCNFt02aZZ8LtqROJyCKqjB4wAxwDNU0m8ORjD2BsfEKFeX0+cIgwnqJdp6jAIiERNunkPfqmQR65JpHhdpUS8SKXWRasK8wzHj39Y/rEW9EmexKUGkl+Wy66Ca2dm/XQKmaiYG4e3vsUnn/8DlFFpBfM1twi4Cxps6h59TVuJQ3NpQ2tRKjxLCHB5noP/KL+stImEikMjoaV2pJdPsad7OMSzs6b1ywG+FyLzSmqqub/jDvp19XaRHWXdNj9CB29Ax11+koJ+aetc54bKG04vVNSxste9jL9m5Bh+xrpALTJFkKRcsM6bL32w4hZVuGJR3+rwrvXtOH5I2YEAjVwBTQCfW77i1jVLGp8On+Nam9vQ9rWosYM88FssiIaGYN97D54HPr7yUf2TRmrw1OvvgcCAXR3b1TfawK1iGYclBvV+VKAzY6dZs9QECMTmiG+UZD8utZfiIuvvk0PqSIf8uZocGwAj977X9JTNqgGXgoc96Or+8Y6r5DB0lWYJcWkCQ0Br8ovEhyXy2VBEmSncHxgXLU4A1laEdDGzyodmNPXpM537NiN9kACCZ1MOPPJFRsnUSJhxUqWs/4ur/YcorevX8K074G6doQjiZzoOcmhEe/QyCgO79umvhOhcBRuX6N0vNqEW1//EPy2cXn29JUOg4ODiuA9Hi9iabsa68ybegnkXJ/m/ijfFaaTBMh6PDA4rL67XG7pMFKaurlEyGoPI9KZkvyMtEWC435U+6n6VlEceUv3gV98Ra2bm9Y4CoBLwaw2MzpaA0qCYCMxVkynFvjeHA8M+BxKrWLDya2wHB+MRhNCDOOleKZi4OwvDZq5moLo6e+D1zokqpS+fleQlUaZZpqeKGLKBgooWaVEtSeY7PwkSNJPwa4TydDwOH783a8CyTF1HqipUzO5+V5b6zByOgtRj7kMj3WPdm6DfQfgd5uRTORszyk4euSISpvVakJd4xokc0wNOa5H+79pyEl4IkmvPzG11I5mMG6duJ955kk8dPc31Xeq4Zw84FrjxQazn/kSisRwXFRfEqFRV28sR24AdMMbPyEqvTazXUVhzCLAZ373fbVDkxGTF056sAJ1NNXAbqFN1elJflmkpfJxxlcz/ZkN9uKjwagaIzQ6ljMfZKSB+0TVJJi2xhonVm+4CIHmLbDSQFmVmMYMtX4/urq3ItBypkisdPSgpa+5pRVdq7SZWq4jLkSDjCtrSzciUp0oA/L8oDqnowPu4ZB7Xzb+7rWrcdlVN6vvBK/w1Hao7ySxhhoX2tecDW/jOnnyVO3iCpKEkCJD3DW02dNmSonGphasXq3NQCtj8Bm1csP6brR0XQB//VohG+nAdeeYI8NDqPWQOLVO3VfXhnhSm7leLJD8uEiGbtm4xI/IvldJyM3x6AQuvPr30dg6ZfdZRWFMy9mj+57GC0//Su2mXqrQWXEyqQxa6n0i+djVkqQqRK20WeH3OfOSIHt1kiAJkGM65ThwnQuoAtsdmvRHifQlV1yFLZe/HS1n/h76gj5YTXSOoM3ur1rdhSuvvw11629F74QLkbEjKryhvhFtbRohvfD8c7AjJO8xtRrIZuMnCcMNly4B9g8MwWOPSyPWpLampmbATntDLU+UoXMyor431Neha43mnHLv/iNqEsnh1pzrulwO3PiqN2HdRW+Df/VrcFBbMKJApwXxiEYQTc3tciYpGzuszhsaGtDewXXCwK5dO+Eyh5GRNFtVWoHrX3YttlzxTpgar8N4dEpKGhsZgUudmkRih0iWnSeNoWdTfuXBZ9ByjGPKx/rGpA5NkboRxGIhrDnjJdhy/o16SBWlcNIOMDQxhDv+98+kAMwnK3cxUNSu9bnR3hxAUm/sjCpX7TtdoGWhZqpgtVowPBYSdXNcfc8HbbJhUrkH83lIlgsjZaQSEdR2Xobh9Fp5Rko9g+U7Oh7DyJH7cVZnBO7Wq9AXbZaKkBa104zhkSBifQ9jfZuool03IZT0IhKOKvX5+M5f4opz/CoOb+dLMRStQc+JXrgiT6CzIQ1n+w0YiXrx0MNP45L2nWjfeC0G4x3KKJpeXtY2hkRrkDwRYk7TIUL75Ui5z0Q4EkcwOIHHHv0Nrto4jo7Nr0SvELRS0yXRJO+eviGEe3+Ha254C471x/HcM4/gknPXIm5pQTiaRO/+h3BOl7xP500Yi/sQi0ZwQtLWu+/XuHyLU8jPI79dj75RTkxNKhX3wKGjaLXuRMvmW7Q1znfdjldd7oCz9WUYDFqx/8AhdFkeUUb9C23VoMiPX+TPkeOjCMfioiXkrz/5wNUVNQ0duPm2z7Am6qFVlMJJArzzO3+Jkf4jKLarWy7YiOmOp63RD7dIgJMc/5OYTicSVBmnv69aYC8BNIBWG7kLCuUD72P+mUQCW9fZqKTGhSJBLjEbD2krGrLRc7mZV0Qdt9OMWDyBibBGjhrMyiei1ZxCIjWJaIKqKJfMZdDa4FFEQHOneDKJUJRbCVgQ8DqksWYkrjSCkaQav6sP2JGQuMclbkoxPrdT3nPqBRkf93oNJyzy7hk1Lun3OeB2WESSSWFC4slNM6VOn8cuaUkgFEvDIdKc026StEsC5SKPywWXLY1EMoNI3IQUyVPyuLmBWxFoz4tKvGFKdPrL0gFrjdcqz+KYYAYOhwMBt0neKymkmhLStEsnT2FgKt0LCXp2pqFzMEQHEsaWuRFpyZNJeadXv+0L8Pk1KbwKY1AEyCVIu577NZxObRbTKNTAuajBVPkaajzwuB2qdXO8qZx4ViJIdnxFNm5uDDU8EVFG0LR3o+mCEdWFDZ9Grms76hQJUjBciFybWRQ8ZfrV8+Rk5u9an6iu0tLDa+Qfr8++t/pNv5HXa96xtTCG8loiG/dUnNMh3YYK5l28RLttKu5cqChmPPfkdUyDil/7m41TpVk7FcyOl3FqadCvmPUM9bHg4OP6BicwwjW+BTSHfKBkT9+Mr3zzX6G+ecreswpjMPUee3Hynh99DnaHUwrB+HhDFqyE2RUgdGfESQCaxNAxQLby8GN6tVt54Lvkth321nQE0DsUFPUphniCM5naGJ9RqLyTFup02rCqrQYWiZFzjss+ryTdubyQj6zyQd3FfOSJwXsqgeVe/6hJ9YvW0DcYFPIzbu7C+hMNj+Oia34fWy54pR5aRTmwXH62+9PMRKuVHnvLrya8h4P5LIy4SD+DIyFRQRKiElrVgHZ2PfC03nqFIZt27aAZRQojIxEcOjGsPD/TrTxnTstd+6zyTu5JJNKidiVQm+PtZDlCEXaa7ys0LQfVSnUob9OiRqvZ49l5QE8sNH6mLkqrAeWiX7muEt1UVNs8t6jxPzox4LVcOcJz7R6WhUhI+e5R6aNPQ/16OXgZ08QuurzSWRyw7dCrM93aUwvIl3/5wHeNhsZw1qWvxjmXvlYPraJcmMKh0UnuoLTjqTvVvr4c9zBaCPmgKqFINfKhZocDfhe8LgccdgtmOkXlNfN41IIgX5pospKWxhQKJzAWjII7vnGpG1WV+eRVLmj24Je86miukUTogcsILNdUPAx3oFV5lrE7NN+CRCIyhvGhwwiPHdAMjklQOpLxIOyuWrXyw+mph9XhEzKMyT0jGB08jETouNzjlXs0yTn7HIvdjUDjerk3IHms5TNnjkcGDiMVOgGrGq7JURXlvrQQbW3LVjjcASFAesO2YHjgKOLjh1W9XlaQ9NJt1yg3/h8Y05bslVGXuNKjqX0jbnzT/9NDqpgLTk6CDPYdwm9+9mXpVUZVJeZAdiWIkKBayBljbi9J0uBv2lNVPVCoEI/MGbnpUEnR08PwgRFNzeVAOZGV9CpFfgTzhGOnAZ8TnUKC+sT6sgDTlohOYP1Ft6Gh43xprPnf+/iRnTi+7RsiyTgkcyxIxELwN67DmVe8T79iNnY9czeCx++TeuGUe8xICPk1dV2Azi2vOrkaJBc0yu458gJO7Pietg+G8k3I8Di8gXZsuuxdavlfFg89dD+SJ36OulohRb2MlwM4s01DZ2oRyq9fGXWJfv3qmlbhuls+Aic3rKpizrB8WsAv3OBoywWvgFs+h/oPIRIem7NaTPA+EgUPTpZwm0kSSSxBFYoeLUwSv6jIch0fofFw9lna9zk+uii0RqC1BKaRz9XSqhEb08pN07k9Zt/wBE70jSEWpzNN7XdObvD6ueZLIWhpkEYhz6WkTEeyRDZ9S4mUSHEdm29A67qriqbFX9OEkYgb4eFdygW9v3EDznjJe/Rf86OxbR2O9MZgiR8EV3ZQ6ttw8duheXCZDeZRoK4FkXQtxvt3gI43KO1xVQc3PXJ66vQrNRw8sBeTof1wuUo79FhosA4x+yjrjoWj+p4y5Q2dkPxsDide+ea/EfLz6aFVzBWzRuw3nHUtbnj9X2DLha/ExEivErVJCvMBKy0Heu02K8IRbSOXw1L4J/rHMDwWVv7NHPKbNnuqkcHMdkYiYAXSqKs0eJ26nn9ywHg1stFIjFKERYiYai3HL4/2juFYz5galCbxcVyGUmuW+IyA+cWZufDEMKLSkZSTf8wjmtL0yfM5n8JnznyHxQTH0iyitjatuUwPmUJcW847DR1rtiCaqVVjcfUd5+ihxbF+61UYnjAjk6AN4A16aHHUtGxAOOWHSZ4Tj45hzdmvhbdmyoNMFlreLV3+ZcFkcCSSwykTIgwoO1H5Xg75/f/2zgQ4rupKw7/WVrdarX2zZcmWbXkVMl4wxjbgFTBgzBpIGBgmGTJDZTIhMJNJkZpKUkW2SVKVyiRhZpKaVKUmkwCZVJICHJawmC0YY2KwwSBrs6y9W+q9W92S5vz3vbY2L93qtiTb9zMPu293v379+r7/nXPvuecwBChNrMUtux8U8YsvXE1zZiYJIMkrrMC6K+/Cp7/0OGqXbpDOHEE4FJALmXOUU4cXM91hWn4UBY9PrCy50D861o3DjR1qRtUf5AqCIekqHLaOCZYhokocjV2N41QCwdfx9YZwGftQ7Wkjao0pY8L63X40tvXh8EedaGl3odspFmo4oi4Xjh9NXM97NmiJDA4G1fmy5RVh151fxY6bv6SsE2Yfjgd+HgXXKWLMDNOxY5ipS1glOXBUmBXVRjn03mH88rEH4eppMlsMmD0oijywwhqXmo3F6XTh3x79AnpOfGS2GJSV5GMg7JBzVqIq0Y2l9XgHvvfoF+HuazNbDMqKHcjKr4PIM+q3fBEVtZvMZ8bDjNMM8J5p2I14HG5fCC3i9jKYPJG+xf7DccLtN8l3nWtkrNEkzxl7RmaWBZt3PYCdt/4L5tetUzn8gwF3QhbN6aAwUQzVRkEcSYOz34dmEaLmEy5VaChmIdIdZXpyCpcKuJY/hutsBCBnKwvNeMx2CiKDdfl6vo/vd8l+Ons9st9+1QGb2/tUoXMWNeJ7Kcp0p2KWXvxd0xBgWsrhsB/FZTXYdtND2HPvt1FZsxxVC1fh0ituV+NhnDGNF1qeLk8APeKG8xyp45kBFeQxW63M7j0+Nq23qwWLyiNwn/iz2WLAtPU2R7lYKjZYcseLmau/H3NsPfB2vGa2jFJSuQAjWaVKOMfS3t6BS+YF0dfy8rjvz/PhD6YhS02wLDQaT4HVmqluIjN2BzFhv6Jlf7yrX1n50sXihjehgM+FjTs/g8rq0dIGmuSJ69ZYNrcOV13/Oey57ztYvHKLtIyIEHrUXYkXfzJ9S4kNhUuJkOEmc/8MDfGIcHU7farTHDveh6bjTjSJeLW0i4CJQHIAWW3iTp/8t9neJH83tTnRKO/j+7tkP+yAsfE8igrdciUu5jHEC78vvzfTDoVE+Jg5p3bFZuy++1Fcf9fXRPhWjNsfhxMaNtyiwhbivXnw/Ty2blqCvcwIIj8VdznNF7L6bcbU0ojB76I0MW38skn+fBnZ4pqqaAKz0eR4awsqK0pOaQ3b88vARR1jZ5AJV5iwEDpDbCZiseUqgY5VgzsVvGHONBlyIty+INq7BuQnTKyvUfzYvzZsv09VMdOkloR8g/zCSmy65m+x+6++gWUNO5CVnSOusSEAp3JDp4q66EQQKQAcJ+EsGUMGCFeecLVFMCTiI9Yb4/B8/hCC8jcfs50utEpGIP2M7zU2w9qMWYqJdMKxsEOyohW/NyvkXbrhVuy+55vYfM39ambudKzZdAeWrb5W1SKN91zxGHnsTpcfJ3qM1FJKBKcN4zizLHmM2FPL4NjCLco1vdJ9GB40EX+QsXuTBSsUChmiKdb+RGiJZ2QZg/r8rNhtYkTV5zUfTIC/t9rTmN2lsh8mQ+ww2N844cHJNGMYJ/4fkOIeCnhxyeU3o37djWarJpWcnAVOhGyLDVW1q1BXf7VKSR70u+D1OMXt5JpSERdaKymGehUTLm7sSKfbxr5O/kuamLXHPGu0d+dUr8SajXdg3ZWfxNwFl6jsOfEwr/ZSOHta0N/XpoYX4oHHz+/EhKJ06RkmM33XuJxP2byefrxzYD+aP3wb7c1H0PzRXzDQ04RiexiO4hoUVCw3X29w7FgjctN7ULlwo9licKyxEZnhRuTll6Nk3mjND9La1oZw70GcONGBxg8OoOnoQXQc/xgDrm7Y0AOH3HwLK1caJ8SEdUyKc/pRsXAzOjp7cWD/q6ipqRlnLXZ2tGBw4KhRA3ia4O/Dw+RqIVp+J7rdJ/tmPPDn5Svp9i5p2I71W+5W7ZrUk5RSUQiXrd6BG8X1u/FTX8fCZRtVDBYzy7D2KK2lWXJDTggeM+++nHXjKhlabYUlVWLF3Y5b7vsudtzyT5i/ZD2y46iRPJHtNz+M6oWrEZD9xguFnO56vzugLqZUiHrciJikRd2odnRjju04CnAEhWmHUV/DDM9iWWcbVlsM/tyZ6YnXR85Iy5Tz3AfH8CEUpX+AkowPYQ29hdL095Aj2qUKFE344szqIj4uXn/1FTz1+PdRntMuh3v2TEbnmpj49Ynlbri9xm8YL5xMY/TA4votyuPSnDtSZqoVl83HRnEDb/jk19RFXlqxUMUsBcQ6pMvIGK/Z4p6cCh7biBxjZFCOWe68nNRgQPjy1deIi/sNXHfHV1B/2W7YHeMH9qfC1pu+qOIuwyEjYWi8UAQHPEG0drrkgjJmyacDWlTR4Sxxey0YThMLVLbQoHGTKJzbYL7KgMWfPP1targhEdgz+Dkj6VZxf3MwJJ+RJv/OEEHjb5NbaOT3G4vY9/Jb9WK4+2k0zA/DKpb4LBjyU0tAe5x+dDm9auyWrm8i8KZbU7ceV17392aL5lyRMgGMkZtXpAZrr7vzX/HJBx7D1t0PYsHSjXLxWlRsHAOsaVlJr1avn+7+qqy7k/8W1zYSVh2OfyMjE5XV9diw7a/VhM8n/u7fsX7rvUrcTxeYO1Vuu/8HKJ+7TM0cxwutCE4U+XyDaG7vVwHlVMHpuLHQgFGb+XhoKIT8smXIdVSYLQahQAiBgY6ELcCJGJ9jFEjPFE+jdN5q1RLD4w1iKNiNbM46W7PlN82cFcW4+Pm0+rr73CdDmBKBnkHN4nVy3XzBbNGcS1IugGOhi7hgyeXYfN1ncYO4yFtv/ALq192EvIJSuPs74XX3KvdycJD1GSKmyyyWGDdzH1PH3I+5cXySy6U4YROSTubu74JPPt9eUIaV63bh6hv+Adff9VWxzh7E8jXXoaBoclBtKmGyiG17HoLNViACbOQPjBeG7ATDg2olAZfP0drid5wuaPkNR6Nq7G0iTU3HkJsVAKuxpYJI0IPKhVvNR6NwZdGgl5amUYphNpCRmaYmqxi+xBtVgtoHv9clN0Uj4kIzPZxcCzzd8CLqPP4B2psOwtXTKi6nF36umogOGhczhUv+MEWXuovKdqZ0XdwfrwR1ccrGQFPuRr03PU0sBRtyc4tgsdlRXF6D6kXrVMzeVFKApRIK/zOPf13OQZsaU40b+XJcQZMurvDC6jJkiyie66zFhL8NkxkUV63BojV3mq2jPPG/P0UpDmL+yu2YX3+z2Wqw9+mnkePdi8p59VhyxfixrX2vvAxv8+OYo8Jk+Ltz5UMIOXkVaNj6oLxi/Dd78slfo0Q+x2ETF1me42tLqteidtUd6r0x3tn/kuz398iz28+JUPJ8cHKDCW3bO/vhC4ZF/BKL8yPM6FxZtQw7b/+y2aKZDmZMACfCRfC0COmOega65e9++D0uhIJuNZbIxI+03IyA3PGHzEcWEQ8OgGfn2KQDWuDIL0W2LR/5hWWw2gpF+PKQX1A+boZwtsCQmhd++310dxxV41iJwHAfLiFkaQK7LUcsQlq86n5xTqCVzrG3+q0PyTllnY9RjnxwDG+/8COsnJ+GgnkbUdswPk1TIgLIQBj+5otW3zlpSZ0vEMUvHnsE65fS+jOTIUyzABpXjXy63Hi4eqi9y43QYFSFWyVKwNePebWrlUfAFUia6WPWCODpoEXHC8FYZhaQzi0dbMIR8yHHGFWclYhgooPOswEGSD/xkwfkIvLDEkdFvhj89fgTMtNeVVk+ChxWZY2wLdHxp3gIBeRiXXYdqlfsMlsMaH3+/Gc/RkNlm0rRXrpg05QFkMcfjQSRV7wIyzd91nzFKE/85rcoHXodBXlWUCv5LadTAHnO+Rkc42Nyj9YTLlXIKNGJH8Lhj8LSedhz77fMFs10MuuVgoLHrDQMus61F8GWWwCbffyWK1u2xapi685H8SM87ts++0OUVy1VM9DxwgtRxZiJDLSJC9bTx6pt9PpTn0SBa5pzHXMmiR959tnnUJp+BFkZ2UnPxPJmx4JOyzZOFr+/HDqMUOc+lBRYwPSSY7TulBj9IbXnQYmfWN1Otw+Nrb0nx2ETgT9NKOBWE4Za/GaO81MtLlBYjW/bnodFZIrl4kgsRIYiyLXMTDnG7MJpckGqwNsUXfu0UCmo81beYLaMMuAJoenwnzCvMj8uUTobkUEf5tTtVEIzkddf3Yu6eZkIR+MLcvf7/HJAqe3mHHJg/ZfOHo8S2ERvujyPPk+vuL1rsGX3581WzUygBXCWQVf+lr/5nlpWx7HBRKw4ury0RFzuIBpbetTKkXhXH5wNTnyUzL0UxXPqzZZR9j71GzTM53rc5LsT0+DnFs1HzcrJVubvn/ojqm3HYc2xyHmJ73sNDPRPyTU9FUpw5fdgKrd2uckoyzvB88sbCX/XZat2YtvND5mtmplCC+AshBM9THVeXrUcoaDH8JfihCLIgXnWLWFmHZXtxjSVpuoScxyWCQcWrLrNbBnlvfeOIuh8GwUsBj88dbFV2sKJ/OEIqpbsnLSi40RnL5ytb6K6MheDcVp/JNllmcYpM2Z6uca8mWUrvSFx9adm+fl9Lqxccz02XXu/2aqZSbQAzlK4CuXa27+M6tq1CCSYgsywBI16uy0dTlVqkWnD2J6oCDIUKRLyqhT16RMK5rMO8KsvPYlL5lsQjogijRGlRKWQkzis+eEoXYKiyvFri8lrL+/FgmI/IsPT12V5qii0PJdeX0huKE6Ew6wXnHgtGBXFEPCgYf0erL3qLrNVM9NoAZzlbNn9j1jasH1KeRiV6ycXKvMqslg7L2haMhTBeHWQEx95JQswZ9FVZssozz37LGoKnCIIjMUbFT2GGgV9veajUzH5e2Rm8HgzsXDNZHE4+O778HS8ieKiHDkH8Vt/ycDvQ++Wn9Xj8qG9q1/FXU7FnWb6Ly6x3LDjPlx29afMVs1sQAvgLIdxYVfs+DSWiQgyVjJREaT7yzXEzn4/2rpcKs+iUYTHsHDOBD+LCQ+qll4rxzF+ZUdz6wn0NL2IucUZKuksA9hZ+jJW/nI4EjJfOQoD1OnnZuaMVpSLEQwMYFHDjciYkFyB+RtfevZxrF9mU9YXXWRVmlM2luI0pCp1xPamZtHlD0sksDwCXWla0YnCLEI8VubzW9qww2zVzBa0AJ4nXLHzM1i/5V4VNEt3KhGMccEMlTuxqb0P3kBQLJk4LClRSGb3sdrLzAYDrkE+evgA1tTPQ07hYuQV15rbApWd2Va0QFmOE3HkORAKesVitJoto4R8HpRVrzQfjfL2/v1Ys9QGWCuRaS1Blq1Ubdm5ZchSGad5Q0iNCHIvPCU8N/5ACI2tcq78ITW7znOYiNvLmwszIqWnZ2LnbV/Gkku2mc9oZhOzPhBaM56PDr2IN577mYp5zJhCrVsjUewICh25mFvuEKGinXNqhoeGVBKI5ZsfQI691Gw9O8daetD33g+xevvDyLKOWnserwfvPP9DNFx+k5Hbz4Sf/6NvP4T7H/gcsvMWGI0Cu2ZkcFBEhK8ZLz4cl+vt68cbz/wAC8qH1WqMUwVCP/2HX8EROQBbjvWsMsn30fLrG/CK1eeThnTTDY5f+GJwaSdXH11z6yMoLK0yWzWzDW0BnmfUXbIFN9z9KDKzrRgMBczW+OEYFtdJ94lL3NTWh3DEmCVO5V0wFA6piRNX78dmiwEtwKtvFkEYI37ko4+bUeSIqvG9sVB4si0WJfZZIvZjN7UkUtzzUMRYN5wsHBvl8ABLL3T2MpjccHkTFT+KNstFzKmpx557vq3Fb5ajBfA8hMkcrr3jEVisdhUmk6gRz4ua44L+UBStHf0Y8AVUMoXTkWgoSZ/TKW6yWFJtB8yWM/Pin/Zi0dxsRBMMoxF5miB+k916FQJ0ltOTKULHsgqcMeeYI4cLEo3vIwwX8nv7MHd+A7bueSjuTOGamUML4HlKflElbrrnm6hasFqFV6hsOAnAy5sL94eHR1S9iqZ2l1rSNcngkcc+EUjXgA9Ol/uMW5/TjUAwjAH5d1pGNvzOo9j/3I/EyhzhvIjSIW5cKsctJBbXT3/6X6i2HUNWZpaKsxNPVrmzZ9uiQ2Jpyd+jAdFpyrINyz4oYkxMEBH3ntvEL8VjIEob5ebR0tmvbgQ8F7SQJ56CeBiORsTtDeCyLfdi563/LPtJTTowzblFjwFeAOx75jE0Hn5FLMI8sVymdk9j4tGszEyUl9iRnzcmoYLIRSgqYhZk8aOzdxV+PidbKktofWVgJOKDf9iBnMI6DKXZYc2xi7XlU4k/+3tbUWJ1oqzILkI1jKHMIngHc9gpzb2dHlqxXOmSPdyHfBsTZowgPcsBdyQPXEtsvCYdg6EBFFk5GWGkR6O68QyliYXn9QVV1cGgCCYL5E8FniPOfHO2fu2Vd6OufnK4kGb2ogXwAuHQ/j/gwEv/o5LQTjV7tZogEQodVswtL1AWIa2iNJzCMjwDdB+HhmP5GKVhhMloWY7UcFFp/VFMKbh0N6NDbKeVKCKbiCUrO2NiWe6Pgmi8f3yVOiO9lAixeSzcmMWlo2cA/Z6gHAX3kcCXGwMvnXCYQeYZuOb2R1A2Z5H5jOZ8QQvgBURH6/vYt/cxNQOZUHLVMbAzRCPGaoc5pflw5FpUmzKq4tUJs0dRbMYztqsZT54UyXMIuzgFkjrn9oVUgXyVvkqEcCpjfYT7HBSXt6K6TsTvK2ar5nxDC+AFRn9vG15++idw9jSrNGHxq9Z4aPkxcLk4347y4lw1EcK28xGO69EC7e7zi9XnE9Gb2iRHDJZXYNLe9VvuUUvb0sWS1ZyfaAG8QHnlqR+j+ejrYsnlqDRbU4ErQVhoKDMtHRWlDjU2SCvufOkxtCx5rB7W5u3xKleeY4G0BqcCLxUmXuUQwzoRv8XLN5nPaM5XtABewHx8+BW89sf/RGZGFjKzc8zWxIh1D2aXKcq3KYvQZss+OV7Ip8+1CxsvY4+F43qBUARdfR5VQEmFtiRxoDwPTGBaWrkYV9/wedjzky+Pqpl5tABe4PR0fox9e/8DXlcnsnPsygKaKhQ9akgxhbAoTwkKu89sEMHYMagJmOgwup1esfxCyo3nqpFk4HpeWn519VuV2ztVi1oz+9ACeBHAtcN0iVsb31JptpKJUeM6YAqhJSsDJUV2FIpbrIJlZqAbjRVeCh9ddo8vjM4+txyjuO6M6UtCmbn/SNgv58yG9dvuRe3SDeYzmgsFLYAXER+++wL2v/wLJVjZU3SJCbsMN44P2nMsKC3Ohd1qUeLI3sQOda4NQn4+xY36xng/ruRg1pbgYFTN7jLOL5ljGBkZQsDnRnnVMmzc+WkUlswzn9FcSGgBvMjwe/vx3G+/g4GeVmRZ7SqGLRloDdLNpCVYXGCH1ZqFYbG+EomaSRT2WI7x0Zunxdc34BMBDKvZ3mRcfMKLIToYUgK7cu0urN50h/GE5oJEC+BFSDQSxl/e/B3efe0JJYLJWIOEXYhCSFEqyKcQ5hmF2s2wGT6fjCtK2EsNa88Qv2Awil4RPo9YfnwymdndGAykZkU+a24Btt38MEoras1nNBcqWgAvYrra3sebL/0SA31tqhZx8iIlQsiIaelRxYW5KHTYjCVm8pju8VT2b/ROoyYHbcpgKKyKPvV7jBUYNPiSPW7C4vsZmRmoW7kV63TW5osGLYAXORGxBve/+Au8//bTsNkL1QxnSoRQLEKGnuTlZqOixKGyUHP1RQy+5nSfo3qkPKUkT/6XJe/1BkJwDQSVxcf3UhBTIXxMIhHwD8h3L8bWGz+v6jJrLh60AGoUJ1oO4Y0X/hs+d59aRpf0WJrZrVQKfxEqjhEWFdhhyTbWCBvbZBFkO5to8NFqZFaXrj5mmRlSbeq5JI/NwEi2OjQ0iPq1N2LVFbeK+OsVHRcbWgA1J4lGwzi473Ecefd5FTuXkWlRgpMs7GHRIaNGcb49Bw7Z7NYc5b4yrZX5KiWGTEc/KKLHjDJ9br9R1lPex5ndVEFhDQc8KJtTh0suvwnzai81n9FcbGgB1Eyit7MRzz75HQSD4hraCsyMKsnDrmYUWkqHNSdTrEKbWIU2jAyL+InIMSVWr8sLrz+sUl1RqFRISypUWOBnM6CZdVUuu+pTaKDVp/P2XdRoAdScliPvPINDf/4dwqGAcotTKUSEY4LcY0lhHgLhsKq9myluqOHqUvjUy1IChY+fO3dBA67Y8RlYdbZmjaAFUHNGXL1tOLDv12j5eD9yc/PFHRVrMIXKxO6nkpmas7mpEtkYFL2gfwCOwgqs3vgJLFx+hfmMRqMFUBMnXcc/wPP/910Mg2N5TGQ6u9fDUviGImHlvtcu3aSKkms0E9ECqEmI9976gwqZCQXdyLHmKVd1tsGYPoa31Cxeh9WbPgFHwfi6xhpNDC2AmoTx+1w4+NqTOHZ4n/SgdGRbcmZcCJXFNxRRpULnVK8Q4btdx/RpzooWQM2UcfW04e1Xfomu9iPyKANZ2QybSe0Y3tlg96XwRSODKCmfj8Urt2BJw1bzWY3mzGgB1CRN94kP8cbzP4ezqxkWq1GUaTqEkGm+WBLU7ijBijW7sGLtrmkXYM35jRZATcroPH4EB175FXq7GpGRkaVyD6ZakJTFFxVXN+xHfmElVm24BQtXbDaf1WgSQwugJqWwYNCJ1vfwzquPo7e7GVmZFlhyWEskOSFkN2UWm0gkBFtuoZrcqFm8Vvada75Co0kcLYCac8bxpndw7MiraDn6FtIz0k2LMLHJEnZPzupyOVxBcRXqL9uN+XWXmc9qNMmhBVBzzmlvPoTmD17Dx4dfVo8t1jwVUH1693hELMlhhIJeRKIhLF6+GUsatqOiaqkaX9RoUoUWQM204R3oxuEDe9HauB9Bv1utw2X6LbW6RFChLNFBjAwPIT0rG3UrrsKyVTuRV1iuntdoUo0WQM20Q5E79uGbON74tpo4GQz5VLvFakdpxWJVfGhu7Sq9XldzztECqJkx2PW87m60NR5Uufjm1NQjL79MLMLZt7pEcyEC/D9/slA4RgHS1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 name="Symbol zastępczy stopki 1">
            <a:extLst>
              <a:ext uri="{FF2B5EF4-FFF2-40B4-BE49-F238E27FC236}">
                <a16:creationId xmlns:a16="http://schemas.microsoft.com/office/drawing/2014/main" id="{5E4558EF-7238-2ED0-8479-0EB5932696F1}"/>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Obraz 4" descr="Obraz zawierający tekst, logo, godło, Czcionka&#10;&#10;Opis wygenerowany automatycznie">
            <a:extLst>
              <a:ext uri="{FF2B5EF4-FFF2-40B4-BE49-F238E27FC236}">
                <a16:creationId xmlns:a16="http://schemas.microsoft.com/office/drawing/2014/main" id="{638072E5-A125-32E6-8E34-017A1C4BF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1556792"/>
            <a:ext cx="2785492" cy="3184746"/>
          </a:xfrm>
          <a:prstGeom prst="rect">
            <a:avLst/>
          </a:prstGeom>
        </p:spPr>
      </p:pic>
    </p:spTree>
    <p:extLst>
      <p:ext uri="{BB962C8B-B14F-4D97-AF65-F5344CB8AC3E}">
        <p14:creationId xmlns:p14="http://schemas.microsoft.com/office/powerpoint/2010/main" val="3938844880"/>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1143000"/>
          </a:xfrm>
        </p:spPr>
        <p:txBody>
          <a:bodyPr>
            <a:noAutofit/>
          </a:bodyPr>
          <a:lstStyle/>
          <a:p>
            <a:r>
              <a:rPr lang="pl-PL" sz="3200" b="1" dirty="0">
                <a:latin typeface="Times New Roman" pitchFamily="18" charset="0"/>
                <a:cs typeface="Times New Roman" pitchFamily="18" charset="0"/>
              </a:rPr>
              <a:t>KIERUNKI KSZTAŁCENIA</a:t>
            </a:r>
          </a:p>
        </p:txBody>
      </p:sp>
      <p:sp>
        <p:nvSpPr>
          <p:cNvPr id="5" name="pole tekstowe 4"/>
          <p:cNvSpPr txBox="1"/>
          <p:nvPr/>
        </p:nvSpPr>
        <p:spPr>
          <a:xfrm>
            <a:off x="2322321" y="2238546"/>
            <a:ext cx="6660232" cy="2523768"/>
          </a:xfrm>
          <a:prstGeom prst="rect">
            <a:avLst/>
          </a:prstGeom>
          <a:noFill/>
        </p:spPr>
        <p:txBody>
          <a:bodyPr wrap="square" rtlCol="0">
            <a:spAutoFit/>
          </a:bodyPr>
          <a:lstStyle/>
          <a:p>
            <a:pPr algn="ctr"/>
            <a:r>
              <a:rPr lang="pl-PL" sz="2800" dirty="0">
                <a:latin typeface="Times New Roman" pitchFamily="18" charset="0"/>
                <a:cs typeface="Times New Roman" pitchFamily="18" charset="0"/>
              </a:rPr>
              <a:t>PRZEDMIOTY REALIZOWANE W ZAKRESIE ROZSZERZONYM</a:t>
            </a:r>
            <a:r>
              <a:rPr lang="pl-PL" sz="2800" b="1" dirty="0">
                <a:latin typeface="Times New Roman" pitchFamily="18" charset="0"/>
                <a:cs typeface="Times New Roman" pitchFamily="18" charset="0"/>
              </a:rPr>
              <a:t>:</a:t>
            </a:r>
          </a:p>
          <a:p>
            <a:pPr algn="ctr"/>
            <a:r>
              <a:rPr lang="pl-PL" sz="2800" b="1" dirty="0">
                <a:latin typeface="Times New Roman" pitchFamily="18" charset="0"/>
                <a:cs typeface="Times New Roman" pitchFamily="18" charset="0"/>
              </a:rPr>
              <a:t>JĘZYK ANGIELSKI</a:t>
            </a:r>
          </a:p>
          <a:p>
            <a:pPr algn="ctr"/>
            <a:r>
              <a:rPr lang="pl-PL" sz="2800" b="1" dirty="0">
                <a:latin typeface="Times New Roman" pitchFamily="18" charset="0"/>
                <a:cs typeface="Times New Roman" pitchFamily="18" charset="0"/>
              </a:rPr>
              <a:t>	GEOGRAFIA</a:t>
            </a:r>
          </a:p>
          <a:p>
            <a:pPr algn="ctr"/>
            <a:endParaRPr lang="pl-PL" sz="2800" b="1" dirty="0">
              <a:latin typeface="Times New Roman" pitchFamily="18" charset="0"/>
              <a:cs typeface="Times New Roman" pitchFamily="18" charset="0"/>
            </a:endParaRPr>
          </a:p>
          <a:p>
            <a:endParaRPr lang="pl-PL" dirty="0"/>
          </a:p>
        </p:txBody>
      </p:sp>
      <p:sp>
        <p:nvSpPr>
          <p:cNvPr id="6" name="Prostokąt 5"/>
          <p:cNvSpPr/>
          <p:nvPr/>
        </p:nvSpPr>
        <p:spPr>
          <a:xfrm>
            <a:off x="2322321" y="1384402"/>
            <a:ext cx="6751399"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TECHNIK HOTELARSTWA</a:t>
            </a:r>
          </a:p>
        </p:txBody>
      </p:sp>
      <p:pic>
        <p:nvPicPr>
          <p:cNvPr id="60418" name="Picture 2" descr="Recepcja, Dzwon, Personel, Pierścień, Hotel"/>
          <p:cNvPicPr>
            <a:picLocks noChangeAspect="1" noChangeArrowheads="1"/>
          </p:cNvPicPr>
          <p:nvPr/>
        </p:nvPicPr>
        <p:blipFill>
          <a:blip r:embed="rId2"/>
          <a:srcRect l="12500" t="44792" b="14583"/>
          <a:stretch>
            <a:fillRect/>
          </a:stretch>
        </p:blipFill>
        <p:spPr bwMode="auto">
          <a:xfrm>
            <a:off x="4071934" y="4000504"/>
            <a:ext cx="3286148" cy="1525723"/>
          </a:xfrm>
          <a:prstGeom prst="rect">
            <a:avLst/>
          </a:prstGeom>
          <a:noFill/>
        </p:spPr>
      </p:pic>
      <p:sp>
        <p:nvSpPr>
          <p:cNvPr id="3" name="Symbol zastępczy stopki 2">
            <a:extLst>
              <a:ext uri="{FF2B5EF4-FFF2-40B4-BE49-F238E27FC236}">
                <a16:creationId xmlns:a16="http://schemas.microsoft.com/office/drawing/2014/main" id="{19CAB339-09B8-67A4-0409-FF62B5022D03}"/>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1165846213"/>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304289"/>
            <a:ext cx="6275040" cy="648072"/>
          </a:xfrm>
        </p:spPr>
        <p:txBody>
          <a:bodyPr>
            <a:noAutofit/>
          </a:bodyPr>
          <a:lstStyle/>
          <a:p>
            <a:r>
              <a:rPr lang="pl-PL" sz="3200" b="1" dirty="0">
                <a:latin typeface="Times New Roman" pitchFamily="18" charset="0"/>
                <a:cs typeface="Times New Roman" pitchFamily="18" charset="0"/>
              </a:rPr>
              <a:t>NASZE ZAJĘCIA PRAKTYCZNE </a:t>
            </a:r>
          </a:p>
        </p:txBody>
      </p:sp>
      <p:pic>
        <p:nvPicPr>
          <p:cNvPr id="59394" name="Picture 2" descr="https://scontent-waw1-1.xx.fbcdn.net/v/t1.15752-9/s2048x2048/123306713_389940299082730_908685893437281268_n.jpg?_nc_cat=106&amp;ccb=2&amp;_nc_sid=ae9488&amp;_nc_ohc=7rKZ9fxIJWAAX_6iR0k&amp;_nc_ht=scontent-waw1-1.xx&amp;tp=7&amp;oh=3e8cfdd1df9fcca9478936321f7a6cca&amp;oe=5FE2421B"/>
          <p:cNvPicPr>
            <a:picLocks noChangeAspect="1" noChangeArrowheads="1"/>
          </p:cNvPicPr>
          <p:nvPr/>
        </p:nvPicPr>
        <p:blipFill>
          <a:blip r:embed="rId2" cstate="print"/>
          <a:srcRect b="21212"/>
          <a:stretch>
            <a:fillRect/>
          </a:stretch>
        </p:blipFill>
        <p:spPr bwMode="auto">
          <a:xfrm>
            <a:off x="2483768" y="1262169"/>
            <a:ext cx="3357586" cy="2143140"/>
          </a:xfrm>
          <a:prstGeom prst="rect">
            <a:avLst/>
          </a:prstGeom>
          <a:ln>
            <a:noFill/>
          </a:ln>
          <a:effectLst>
            <a:softEdge rad="112500"/>
          </a:effectLst>
        </p:spPr>
      </p:pic>
      <p:pic>
        <p:nvPicPr>
          <p:cNvPr id="59396" name="Picture 4" descr="https://scontent-waw1-1.xx.fbcdn.net/v/t1.15752-9/s2048x2048/123346958_665707120976197_4888587104616353003_n.jpg?_nc_cat=102&amp;ccb=2&amp;_nc_sid=ae9488&amp;_nc_ohc=jHjI0zd4rEMAX_uScNT&amp;_nc_ht=scontent-waw1-1.xx&amp;tp=7&amp;oh=4b8843aaa193c82626c48d17c43c0105&amp;oe=5FE195E9"/>
          <p:cNvPicPr>
            <a:picLocks noChangeAspect="1" noChangeArrowheads="1"/>
          </p:cNvPicPr>
          <p:nvPr/>
        </p:nvPicPr>
        <p:blipFill>
          <a:blip r:embed="rId3" cstate="print"/>
          <a:srcRect/>
          <a:stretch>
            <a:fillRect/>
          </a:stretch>
        </p:blipFill>
        <p:spPr bwMode="auto">
          <a:xfrm>
            <a:off x="5984230" y="1190731"/>
            <a:ext cx="2951053" cy="2265317"/>
          </a:xfrm>
          <a:prstGeom prst="rect">
            <a:avLst/>
          </a:prstGeom>
          <a:ln>
            <a:noFill/>
          </a:ln>
          <a:effectLst>
            <a:softEdge rad="112500"/>
          </a:effectLst>
        </p:spPr>
      </p:pic>
      <p:pic>
        <p:nvPicPr>
          <p:cNvPr id="59398" name="Picture 6" descr="https://scontent-waw1-1.xx.fbcdn.net/v/t1.15752-9/s2048x2048/123299709_826669958134633_3407351563417242987_n.jpg?_nc_cat=110&amp;ccb=2&amp;_nc_sid=ae9488&amp;_nc_ohc=QpFwl1mabnoAX-JeoC5&amp;_nc_ht=scontent-waw1-1.xx&amp;tp=7&amp;oh=898f08aec65c214b31a8b1f455ad2725&amp;oe=5FE38C6E"/>
          <p:cNvPicPr>
            <a:picLocks noChangeAspect="1" noChangeArrowheads="1"/>
          </p:cNvPicPr>
          <p:nvPr/>
        </p:nvPicPr>
        <p:blipFill>
          <a:blip r:embed="rId4" cstate="print"/>
          <a:srcRect l="9181" t="20986" r="9500" b="4399"/>
          <a:stretch>
            <a:fillRect/>
          </a:stretch>
        </p:blipFill>
        <p:spPr bwMode="auto">
          <a:xfrm>
            <a:off x="2698082" y="3619623"/>
            <a:ext cx="2928958" cy="2286016"/>
          </a:xfrm>
          <a:prstGeom prst="rect">
            <a:avLst/>
          </a:prstGeom>
          <a:ln>
            <a:noFill/>
          </a:ln>
          <a:effectLst>
            <a:softEdge rad="112500"/>
          </a:effectLst>
        </p:spPr>
      </p:pic>
      <p:pic>
        <p:nvPicPr>
          <p:cNvPr id="59400" name="Picture 8" descr="https://lh3.googleusercontent.com/pw/ACtC-3e-nR-hycwwTmFhTj9qkao4CL4OkGGD3QFlj5hAESqg2veoZaljxi-z_zpmLqy3rG0BYhPRLDye_7rYvX1Lxc1gZuoZSjNpwy7kRvXwcrcawUfhkj1Va3frsJaXSsnRc7VDm--Nh8YspTrOlBuOo1J3=w624-h1106-no?authuser=0"/>
          <p:cNvPicPr>
            <a:picLocks noChangeAspect="1" noChangeArrowheads="1"/>
          </p:cNvPicPr>
          <p:nvPr/>
        </p:nvPicPr>
        <p:blipFill>
          <a:blip r:embed="rId5"/>
          <a:srcRect l="8441" t="26266" b="14013"/>
          <a:stretch>
            <a:fillRect/>
          </a:stretch>
        </p:blipFill>
        <p:spPr bwMode="auto">
          <a:xfrm>
            <a:off x="5698478" y="3691061"/>
            <a:ext cx="3079732" cy="2286016"/>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1733D324-1587-BF8F-4B06-C43093EDEE9B}"/>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900706052"/>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9184" y="218692"/>
            <a:ext cx="6275040" cy="669162"/>
          </a:xfrm>
        </p:spPr>
        <p:txBody>
          <a:bodyPr>
            <a:noAutofit/>
          </a:bodyPr>
          <a:lstStyle/>
          <a:p>
            <a:r>
              <a:rPr lang="pl-PL" sz="2800" b="1" dirty="0">
                <a:latin typeface="Times New Roman" pitchFamily="18" charset="0"/>
                <a:cs typeface="Times New Roman" pitchFamily="18" charset="0"/>
              </a:rPr>
              <a:t>NA ZAJĘCIACH Z OBSŁUGI KONSUMENTA</a:t>
            </a:r>
          </a:p>
        </p:txBody>
      </p:sp>
      <p:pic>
        <p:nvPicPr>
          <p:cNvPr id="50178" name="Picture 2" descr="https://scontent-waw1-1.xx.fbcdn.net/v/t1.15752-9/s2048x2048/127048770_2037953719676339_6883349725367012605_n.jpg?_nc_cat=107&amp;ccb=2&amp;_nc_sid=ae9488&amp;_nc_ohc=u9GbI1Rq5xoAX_pt-fz&amp;_nc_ht=scontent-waw1-1.xx&amp;tp=7&amp;oh=06bb03071223ee473de83eaeb2d749d4&amp;oe=5FE21D64"/>
          <p:cNvPicPr>
            <a:picLocks noChangeAspect="1" noChangeArrowheads="1"/>
          </p:cNvPicPr>
          <p:nvPr/>
        </p:nvPicPr>
        <p:blipFill>
          <a:blip r:embed="rId2" cstate="print"/>
          <a:srcRect/>
          <a:stretch>
            <a:fillRect/>
          </a:stretch>
        </p:blipFill>
        <p:spPr bwMode="auto">
          <a:xfrm>
            <a:off x="5309667" y="3582709"/>
            <a:ext cx="3275656" cy="2143140"/>
          </a:xfrm>
          <a:prstGeom prst="rect">
            <a:avLst/>
          </a:prstGeom>
          <a:ln>
            <a:noFill/>
          </a:ln>
          <a:effectLst>
            <a:softEdge rad="112500"/>
          </a:effectLst>
        </p:spPr>
      </p:pic>
      <p:pic>
        <p:nvPicPr>
          <p:cNvPr id="50180" name="Picture 4" descr="Butler, Kelner, Fartuch, Wyżywienie, Obiad, Gest"/>
          <p:cNvPicPr>
            <a:picLocks noChangeAspect="1" noChangeArrowheads="1"/>
          </p:cNvPicPr>
          <p:nvPr/>
        </p:nvPicPr>
        <p:blipFill>
          <a:blip r:embed="rId3"/>
          <a:srcRect/>
          <a:stretch>
            <a:fillRect/>
          </a:stretch>
        </p:blipFill>
        <p:spPr bwMode="auto">
          <a:xfrm>
            <a:off x="7572396" y="2000240"/>
            <a:ext cx="1429033" cy="3714776"/>
          </a:xfrm>
          <a:prstGeom prst="rect">
            <a:avLst/>
          </a:prstGeom>
          <a:noFill/>
        </p:spPr>
      </p:pic>
      <p:pic>
        <p:nvPicPr>
          <p:cNvPr id="12" name="Picture 4" descr="https://scontent-waw1-1.xx.fbcdn.net/v/t1.15752-9/s2048x2048/126908437_669221530648376_5747932600067361270_n.jpg?_nc_cat=101&amp;ccb=2&amp;_nc_sid=ae9488&amp;_nc_ohc=Iw3JqEU5Fd8AX9z5Rzc&amp;_nc_ht=scontent-waw1-1.xx&amp;tp=7&amp;oh=7c654a109235d8af59b8ba3da42cba35&amp;oe=5FE04DCE"/>
          <p:cNvPicPr>
            <a:picLocks noChangeAspect="1" noChangeArrowheads="1"/>
          </p:cNvPicPr>
          <p:nvPr/>
        </p:nvPicPr>
        <p:blipFill>
          <a:blip r:embed="rId4" cstate="print"/>
          <a:srcRect/>
          <a:stretch>
            <a:fillRect/>
          </a:stretch>
        </p:blipFill>
        <p:spPr bwMode="auto">
          <a:xfrm>
            <a:off x="2348225" y="3536535"/>
            <a:ext cx="2960133" cy="2214578"/>
          </a:xfrm>
          <a:prstGeom prst="rect">
            <a:avLst/>
          </a:prstGeom>
          <a:ln>
            <a:noFill/>
          </a:ln>
          <a:effectLst>
            <a:softEdge rad="112500"/>
          </a:effectLst>
        </p:spPr>
      </p:pic>
      <p:pic>
        <p:nvPicPr>
          <p:cNvPr id="50182" name="Picture 6" descr="https://lh3.googleusercontent.com/pw/ACtC-3d91izJsBNh6oDQxhKk9KeJfRmgBE5I4REfJxP-r4-jJU74ylwcvitfXDCArf-neb8jpfUkuSnrSqPVJYp7NjgyFGt2LqLU4n7Shvnaf8rx5xCGXEgoDyqTQs5FO_OEaQbO86xA99p4sfpfwD_baHCx=w830-h1106-no?authuser=0"/>
          <p:cNvPicPr>
            <a:picLocks noChangeAspect="1" noChangeArrowheads="1"/>
          </p:cNvPicPr>
          <p:nvPr/>
        </p:nvPicPr>
        <p:blipFill>
          <a:blip r:embed="rId5"/>
          <a:srcRect t="25853"/>
          <a:stretch>
            <a:fillRect/>
          </a:stretch>
        </p:blipFill>
        <p:spPr bwMode="auto">
          <a:xfrm>
            <a:off x="5656704" y="1000108"/>
            <a:ext cx="2675242" cy="2428892"/>
          </a:xfrm>
          <a:prstGeom prst="rect">
            <a:avLst/>
          </a:prstGeom>
          <a:ln>
            <a:noFill/>
          </a:ln>
          <a:effectLst>
            <a:softEdge rad="112500"/>
          </a:effectLst>
        </p:spPr>
      </p:pic>
      <p:pic>
        <p:nvPicPr>
          <p:cNvPr id="17410" name="Picture 2" descr="Brak dostępnego opisu zdjęcia.">
            <a:extLst>
              <a:ext uri="{FF2B5EF4-FFF2-40B4-BE49-F238E27FC236}">
                <a16:creationId xmlns:a16="http://schemas.microsoft.com/office/drawing/2014/main" id="{2D286467-DA80-7659-CACC-F7A92367AA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246"/>
          <a:stretch/>
        </p:blipFill>
        <p:spPr bwMode="auto">
          <a:xfrm>
            <a:off x="2381048" y="1106887"/>
            <a:ext cx="3275656" cy="23173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ymbol zastępczy stopki 2">
            <a:extLst>
              <a:ext uri="{FF2B5EF4-FFF2-40B4-BE49-F238E27FC236}">
                <a16:creationId xmlns:a16="http://schemas.microsoft.com/office/drawing/2014/main" id="{7CA546C4-E738-3E5C-0182-D662749F06E1}"/>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3200449604"/>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66202" y="178694"/>
            <a:ext cx="6758006" cy="1143000"/>
          </a:xfrm>
        </p:spPr>
        <p:txBody>
          <a:bodyPr>
            <a:noAutofit/>
          </a:bodyPr>
          <a:lstStyle/>
          <a:p>
            <a:r>
              <a:rPr lang="pl-PL" sz="3200" b="1" dirty="0">
                <a:latin typeface="Times New Roman" pitchFamily="18" charset="0"/>
                <a:cs typeface="Times New Roman" pitchFamily="18" charset="0"/>
              </a:rPr>
              <a:t>NA ZAJĘCIACH Z OBSŁUGI KONSUMENTA</a:t>
            </a:r>
            <a:endParaRPr lang="pl-PL" sz="3200" dirty="0"/>
          </a:p>
        </p:txBody>
      </p:sp>
      <p:pic>
        <p:nvPicPr>
          <p:cNvPr id="1026" name="Picture 2" descr="https://scontent-waw1-1.xx.fbcdn.net/v/t1.15752-9/s2048x2048/128741714_215539103352877_1401960916345564576_n.jpg?_nc_cat=102&amp;ccb=2&amp;_nc_sid=ae9488&amp;_nc_ohc=q1WBj9tdSsgAX9Aew_h&amp;_nc_ht=scontent-waw1-1.xx&amp;tp=7&amp;oh=63c8f72def335734ab818c7c6ec20c0c&amp;oe=5FECE27C"/>
          <p:cNvPicPr>
            <a:picLocks noChangeAspect="1" noChangeArrowheads="1"/>
          </p:cNvPicPr>
          <p:nvPr/>
        </p:nvPicPr>
        <p:blipFill>
          <a:blip r:embed="rId2" cstate="print"/>
          <a:srcRect/>
          <a:stretch>
            <a:fillRect/>
          </a:stretch>
        </p:blipFill>
        <p:spPr bwMode="auto">
          <a:xfrm>
            <a:off x="2483768" y="1417638"/>
            <a:ext cx="3714776" cy="2786082"/>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212BFB99-79C5-D4F2-B937-689E9643FA28}"/>
              </a:ext>
            </a:extLst>
          </p:cNvPr>
          <p:cNvSpPr>
            <a:spLocks noGrp="1"/>
          </p:cNvSpPr>
          <p:nvPr>
            <p:ph type="ftr" sz="quarter" idx="11"/>
          </p:nvPr>
        </p:nvSpPr>
        <p:spPr/>
        <p:txBody>
          <a:bodyPr/>
          <a:lstStyle/>
          <a:p>
            <a:r>
              <a:rPr lang="pl-PL" dirty="0"/>
              <a:t>ZESPÓŁ SZKÓŁ EKONOMICZNYCH NR 1 W KRAKOWIE   </a:t>
            </a:r>
          </a:p>
        </p:txBody>
      </p:sp>
      <p:pic>
        <p:nvPicPr>
          <p:cNvPr id="6" name="Symbol zastępczy zawartości 5" descr="Obraz zawierający ściana, w pomieszczeniu, obrus, zastawa stołowa&#10;&#10;Opis wygenerowany automatycznie">
            <a:extLst>
              <a:ext uri="{FF2B5EF4-FFF2-40B4-BE49-F238E27FC236}">
                <a16:creationId xmlns:a16="http://schemas.microsoft.com/office/drawing/2014/main" id="{14CF4314-8587-943C-884C-0156E1730C4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64088" y="3717032"/>
            <a:ext cx="3384376" cy="2502875"/>
          </a:xfr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1143000"/>
          </a:xfrm>
        </p:spPr>
        <p:txBody>
          <a:bodyPr>
            <a:noAutofit/>
          </a:bodyPr>
          <a:lstStyle/>
          <a:p>
            <a:r>
              <a:rPr lang="pl-PL" sz="3200" b="1" dirty="0">
                <a:latin typeface="Times New Roman" pitchFamily="18" charset="0"/>
                <a:cs typeface="Times New Roman" pitchFamily="18" charset="0"/>
              </a:rPr>
              <a:t>KONKURS NAKRYĆ STOŁÓW</a:t>
            </a:r>
          </a:p>
        </p:txBody>
      </p:sp>
      <p:sp>
        <p:nvSpPr>
          <p:cNvPr id="3" name="Symbol zastępczy stopki 2">
            <a:extLst>
              <a:ext uri="{FF2B5EF4-FFF2-40B4-BE49-F238E27FC236}">
                <a16:creationId xmlns:a16="http://schemas.microsoft.com/office/drawing/2014/main" id="{8D6AD76A-EC35-0A20-6641-A55A99A6A9C7}"/>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Obraz 4" descr="Obraz zawierający ściana, ubrania, w pomieszczeniu, obrus&#10;&#10;Opis wygenerowany automatycznie">
            <a:extLst>
              <a:ext uri="{FF2B5EF4-FFF2-40B4-BE49-F238E27FC236}">
                <a16:creationId xmlns:a16="http://schemas.microsoft.com/office/drawing/2014/main" id="{6D7AD809-DDA7-1345-EF7A-6488F9EF9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1790" y="908720"/>
            <a:ext cx="3182856" cy="4968552"/>
          </a:xfrm>
          <a:prstGeom prst="rect">
            <a:avLst/>
          </a:prstGeom>
        </p:spPr>
      </p:pic>
      <p:pic>
        <p:nvPicPr>
          <p:cNvPr id="9" name="Obraz 8" descr="Obraz zawierający zastawa stołowa, meble, obrus, stół&#10;&#10;Opis wygenerowany automatycznie">
            <a:extLst>
              <a:ext uri="{FF2B5EF4-FFF2-40B4-BE49-F238E27FC236}">
                <a16:creationId xmlns:a16="http://schemas.microsoft.com/office/drawing/2014/main" id="{05555FBF-1FE3-44CD-2FB1-B04516DA4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163" y="926782"/>
            <a:ext cx="2779154" cy="2502218"/>
          </a:xfrm>
          <a:prstGeom prst="rect">
            <a:avLst/>
          </a:prstGeom>
        </p:spPr>
      </p:pic>
      <p:pic>
        <p:nvPicPr>
          <p:cNvPr id="11" name="Obraz 10" descr="Obraz zawierający meble, stół, zastawa stołowa, obrus&#10;&#10;Opis wygenerowany automatycznie">
            <a:extLst>
              <a:ext uri="{FF2B5EF4-FFF2-40B4-BE49-F238E27FC236}">
                <a16:creationId xmlns:a16="http://schemas.microsoft.com/office/drawing/2014/main" id="{89DEB3E0-8A9D-9853-00EC-F07B4C9545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3573017"/>
            <a:ext cx="2739007" cy="2965896"/>
          </a:xfrm>
          <a:prstGeom prst="rect">
            <a:avLst/>
          </a:prstGeom>
        </p:spPr>
      </p:pic>
    </p:spTree>
    <p:extLst>
      <p:ext uri="{BB962C8B-B14F-4D97-AF65-F5344CB8AC3E}">
        <p14:creationId xmlns:p14="http://schemas.microsoft.com/office/powerpoint/2010/main" val="1782267138"/>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599"/>
            <a:ext cx="5614998" cy="1143000"/>
          </a:xfrm>
        </p:spPr>
        <p:txBody>
          <a:bodyPr>
            <a:normAutofit fontScale="90000"/>
          </a:bodyPr>
          <a:lstStyle/>
          <a:p>
            <a:r>
              <a:rPr lang="pl-PL" b="1" dirty="0">
                <a:latin typeface="Times New Roman" pitchFamily="18" charset="0"/>
                <a:cs typeface="Times New Roman" pitchFamily="18" charset="0"/>
              </a:rPr>
              <a:t>NASZE PRACOWNIE</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9359" y="1144599"/>
            <a:ext cx="3357586" cy="26819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2" name="Picture 2" descr="Recepcja, Dzwon, Personel, Pierścień, Hotel"/>
          <p:cNvPicPr>
            <a:picLocks noChangeAspect="1" noChangeArrowheads="1"/>
          </p:cNvPicPr>
          <p:nvPr/>
        </p:nvPicPr>
        <p:blipFill>
          <a:blip r:embed="rId3"/>
          <a:srcRect l="13542" t="17708" r="12499" b="9374"/>
          <a:stretch>
            <a:fillRect/>
          </a:stretch>
        </p:blipFill>
        <p:spPr bwMode="auto">
          <a:xfrm>
            <a:off x="2643174" y="4143380"/>
            <a:ext cx="1883922" cy="1857388"/>
          </a:xfrm>
          <a:prstGeom prst="rect">
            <a:avLst/>
          </a:prstGeom>
          <a:noFill/>
        </p:spPr>
      </p:pic>
      <p:sp>
        <p:nvSpPr>
          <p:cNvPr id="3" name="Symbol zastępczy stopki 2">
            <a:extLst>
              <a:ext uri="{FF2B5EF4-FFF2-40B4-BE49-F238E27FC236}">
                <a16:creationId xmlns:a16="http://schemas.microsoft.com/office/drawing/2014/main" id="{B384885F-8749-E4EA-4132-0CD85B531A3F}"/>
              </a:ext>
            </a:extLst>
          </p:cNvPr>
          <p:cNvSpPr>
            <a:spLocks noGrp="1"/>
          </p:cNvSpPr>
          <p:nvPr>
            <p:ph type="ftr" sz="quarter" idx="11"/>
          </p:nvPr>
        </p:nvSpPr>
        <p:spPr/>
        <p:txBody>
          <a:bodyPr/>
          <a:lstStyle/>
          <a:p>
            <a:r>
              <a:rPr lang="pl-PL"/>
              <a:t>ZESPÓŁ SZKÓŁ EKONOMICZNYCH NR 1 W KRAKOWIE   </a:t>
            </a:r>
            <a:endParaRPr lang="pl-PL" dirty="0"/>
          </a:p>
        </p:txBody>
      </p:sp>
      <p:pic>
        <p:nvPicPr>
          <p:cNvPr id="117764" name="Picture 4" descr="Napoje, Kawa, Kubek Kawy, Gorąca Kawa"/>
          <p:cNvPicPr>
            <a:picLocks noChangeAspect="1" noChangeArrowheads="1"/>
          </p:cNvPicPr>
          <p:nvPr/>
        </p:nvPicPr>
        <p:blipFill>
          <a:blip r:embed="rId4" cstate="print"/>
          <a:srcRect/>
          <a:stretch>
            <a:fillRect/>
          </a:stretch>
        </p:blipFill>
        <p:spPr bwMode="auto">
          <a:xfrm>
            <a:off x="7416540" y="214290"/>
            <a:ext cx="1727460" cy="1357275"/>
          </a:xfrm>
          <a:prstGeom prst="rect">
            <a:avLst/>
          </a:prstGeom>
          <a:noFill/>
        </p:spPr>
      </p:pic>
      <p:pic>
        <p:nvPicPr>
          <p:cNvPr id="10" name="Symbol zastępczy zawartości 9" descr="Obraz zawierający osoba, ubrania, ściana, w pomieszczeniu&#10;&#10;Opis wygenerowany automatycznie">
            <a:extLst>
              <a:ext uri="{FF2B5EF4-FFF2-40B4-BE49-F238E27FC236}">
                <a16:creationId xmlns:a16="http://schemas.microsoft.com/office/drawing/2014/main" id="{A8454A7F-DBD6-0A25-6A5F-1F4499451B4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292080" y="3284984"/>
            <a:ext cx="3650203" cy="2854629"/>
          </a:xfr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720080"/>
          </a:xfrm>
        </p:spPr>
        <p:txBody>
          <a:bodyPr>
            <a:noAutofit/>
          </a:bodyPr>
          <a:lstStyle/>
          <a:p>
            <a:r>
              <a:rPr lang="pl-PL" sz="3200" b="1" dirty="0">
                <a:latin typeface="Times New Roman" pitchFamily="18" charset="0"/>
                <a:cs typeface="Times New Roman" pitchFamily="18" charset="0"/>
              </a:rPr>
              <a:t>PRAKTYKI ZAWODOWE </a:t>
            </a:r>
          </a:p>
        </p:txBody>
      </p:sp>
      <p:sp>
        <p:nvSpPr>
          <p:cNvPr id="3" name="pole tekstowe 2"/>
          <p:cNvSpPr txBox="1"/>
          <p:nvPr/>
        </p:nvSpPr>
        <p:spPr>
          <a:xfrm>
            <a:off x="6228183" y="1268760"/>
            <a:ext cx="2704177" cy="584775"/>
          </a:xfrm>
          <a:prstGeom prst="rect">
            <a:avLst/>
          </a:prstGeom>
          <a:noFill/>
        </p:spPr>
        <p:txBody>
          <a:bodyPr wrap="square" rtlCol="0">
            <a:spAutoFit/>
          </a:bodyPr>
          <a:lstStyle/>
          <a:p>
            <a:r>
              <a:rPr lang="pl-PL" sz="3200" dirty="0">
                <a:latin typeface="Times New Roman" pitchFamily="18" charset="0"/>
                <a:cs typeface="Times New Roman" pitchFamily="18" charset="0"/>
              </a:rPr>
              <a:t>Hotel Logos</a:t>
            </a:r>
          </a:p>
        </p:txBody>
      </p:sp>
      <p:pic>
        <p:nvPicPr>
          <p:cNvPr id="8" name="Picture 4" descr="http://www.holidaycheck.pl/data/urlaubsbilder/mittel/155/1164710945.jpg?7d8afdd"/>
          <p:cNvPicPr>
            <a:picLocks noChangeAspect="1" noChangeArrowheads="1"/>
          </p:cNvPicPr>
          <p:nvPr/>
        </p:nvPicPr>
        <p:blipFill>
          <a:blip r:embed="rId2" cstate="print"/>
          <a:srcRect/>
          <a:stretch>
            <a:fillRect/>
          </a:stretch>
        </p:blipFill>
        <p:spPr bwMode="auto">
          <a:xfrm>
            <a:off x="5357818" y="3286124"/>
            <a:ext cx="3574543" cy="2680907"/>
          </a:xfrm>
          <a:prstGeom prst="rect">
            <a:avLst/>
          </a:prstGeom>
          <a:ln>
            <a:noFill/>
          </a:ln>
          <a:effectLst>
            <a:softEdge rad="112500"/>
          </a:effectLst>
        </p:spPr>
      </p:pic>
      <p:sp>
        <p:nvSpPr>
          <p:cNvPr id="9" name="pole tekstowe 8"/>
          <p:cNvSpPr txBox="1"/>
          <p:nvPr/>
        </p:nvSpPr>
        <p:spPr>
          <a:xfrm>
            <a:off x="2571736" y="4429132"/>
            <a:ext cx="2909771" cy="584775"/>
          </a:xfrm>
          <a:prstGeom prst="rect">
            <a:avLst/>
          </a:prstGeom>
          <a:noFill/>
        </p:spPr>
        <p:txBody>
          <a:bodyPr wrap="none" rtlCol="0">
            <a:spAutoFit/>
          </a:bodyPr>
          <a:lstStyle/>
          <a:p>
            <a:r>
              <a:rPr lang="pl-PL" sz="3200" dirty="0">
                <a:latin typeface="Times New Roman" pitchFamily="18" charset="0"/>
                <a:cs typeface="Times New Roman" pitchFamily="18" charset="0"/>
              </a:rPr>
              <a:t>Hotel Kazimierz</a:t>
            </a:r>
          </a:p>
        </p:txBody>
      </p:sp>
      <p:sp>
        <p:nvSpPr>
          <p:cNvPr id="5" name="Symbol zastępczy stopki 4">
            <a:extLst>
              <a:ext uri="{FF2B5EF4-FFF2-40B4-BE49-F238E27FC236}">
                <a16:creationId xmlns:a16="http://schemas.microsoft.com/office/drawing/2014/main" id="{821B835A-1C15-7164-CEBE-B48DBED53B96}"/>
              </a:ext>
            </a:extLst>
          </p:cNvPr>
          <p:cNvSpPr>
            <a:spLocks noGrp="1"/>
          </p:cNvSpPr>
          <p:nvPr>
            <p:ph type="ftr" sz="quarter" idx="11"/>
          </p:nvPr>
        </p:nvSpPr>
        <p:spPr/>
        <p:txBody>
          <a:bodyPr/>
          <a:lstStyle/>
          <a:p>
            <a:r>
              <a:rPr lang="pl-PL"/>
              <a:t>ZESPÓŁ SZKÓŁ EKONOMICZNYCH NR 1 W KRAKOWIE   </a:t>
            </a:r>
            <a:endParaRPr lang="pl-PL" dirty="0"/>
          </a:p>
        </p:txBody>
      </p:sp>
      <p:pic>
        <p:nvPicPr>
          <p:cNvPr id="10" name="Obraz 9">
            <a:extLst>
              <a:ext uri="{FF2B5EF4-FFF2-40B4-BE49-F238E27FC236}">
                <a16:creationId xmlns:a16="http://schemas.microsoft.com/office/drawing/2014/main" id="{B3208563-4867-4F87-9E78-5064125DB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551" y="928277"/>
            <a:ext cx="2402853" cy="2682047"/>
          </a:xfrm>
          <a:prstGeom prst="rect">
            <a:avLst/>
          </a:prstGeom>
        </p:spPr>
      </p:pic>
    </p:spTree>
    <p:extLst>
      <p:ext uri="{BB962C8B-B14F-4D97-AF65-F5344CB8AC3E}">
        <p14:creationId xmlns:p14="http://schemas.microsoft.com/office/powerpoint/2010/main" val="1225911121"/>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571736" y="1071546"/>
            <a:ext cx="3715746" cy="2786082"/>
          </a:xfrm>
          <a:prstGeom prst="rect">
            <a:avLst/>
          </a:prstGeom>
          <a:ln>
            <a:noFill/>
          </a:ln>
          <a:effectLst>
            <a:softEdge rad="112500"/>
          </a:effectLst>
        </p:spPr>
      </p:pic>
      <p:sp>
        <p:nvSpPr>
          <p:cNvPr id="2" name="Tytuł 1"/>
          <p:cNvSpPr>
            <a:spLocks noGrp="1"/>
          </p:cNvSpPr>
          <p:nvPr>
            <p:ph type="title"/>
          </p:nvPr>
        </p:nvSpPr>
        <p:spPr>
          <a:xfrm>
            <a:off x="2483768" y="116632"/>
            <a:ext cx="6275040" cy="1143000"/>
          </a:xfrm>
        </p:spPr>
        <p:txBody>
          <a:bodyPr>
            <a:noAutofit/>
          </a:bodyPr>
          <a:lstStyle/>
          <a:p>
            <a:r>
              <a:rPr lang="pl-PL" sz="3200" b="1" dirty="0">
                <a:latin typeface="Times New Roman" pitchFamily="18" charset="0"/>
                <a:cs typeface="Times New Roman" pitchFamily="18" charset="0"/>
              </a:rPr>
              <a:t>PRAKTYKI ZAWODOWE </a:t>
            </a:r>
          </a:p>
        </p:txBody>
      </p:sp>
      <p:sp>
        <p:nvSpPr>
          <p:cNvPr id="3" name="pole tekstowe 2"/>
          <p:cNvSpPr txBox="1"/>
          <p:nvPr/>
        </p:nvSpPr>
        <p:spPr>
          <a:xfrm>
            <a:off x="6198318" y="1222967"/>
            <a:ext cx="2658100" cy="584775"/>
          </a:xfrm>
          <a:prstGeom prst="rect">
            <a:avLst/>
          </a:prstGeom>
          <a:noFill/>
        </p:spPr>
        <p:txBody>
          <a:bodyPr wrap="none" rtlCol="0">
            <a:spAutoFit/>
          </a:bodyPr>
          <a:lstStyle/>
          <a:p>
            <a:r>
              <a:rPr lang="pl-PL" sz="3200" dirty="0">
                <a:latin typeface="Times New Roman" pitchFamily="18" charset="0"/>
                <a:cs typeface="Times New Roman" pitchFamily="18" charset="0"/>
              </a:rPr>
              <a:t>Hotel Sheraton</a:t>
            </a:r>
          </a:p>
        </p:txBody>
      </p:sp>
      <p:pic>
        <p:nvPicPr>
          <p:cNvPr id="9" name="Picture 5" descr="Hotel_Copernicus_Krakow"/>
          <p:cNvPicPr>
            <a:picLocks noChangeAspect="1" noChangeArrowheads="1"/>
          </p:cNvPicPr>
          <p:nvPr/>
        </p:nvPicPr>
        <p:blipFill>
          <a:blip r:embed="rId3" cstate="print"/>
          <a:srcRect/>
          <a:stretch>
            <a:fillRect/>
          </a:stretch>
        </p:blipFill>
        <p:spPr bwMode="auto">
          <a:xfrm>
            <a:off x="5357818" y="2928934"/>
            <a:ext cx="3696827" cy="2658038"/>
          </a:xfrm>
          <a:prstGeom prst="rect">
            <a:avLst/>
          </a:prstGeom>
          <a:ln>
            <a:noFill/>
          </a:ln>
          <a:effectLst>
            <a:softEdge rad="112500"/>
          </a:effectLst>
        </p:spPr>
      </p:pic>
      <p:sp>
        <p:nvSpPr>
          <p:cNvPr id="10" name="pole tekstowe 9"/>
          <p:cNvSpPr txBox="1"/>
          <p:nvPr/>
        </p:nvSpPr>
        <p:spPr>
          <a:xfrm>
            <a:off x="2428860" y="4429132"/>
            <a:ext cx="3070071" cy="584775"/>
          </a:xfrm>
          <a:prstGeom prst="rect">
            <a:avLst/>
          </a:prstGeom>
          <a:noFill/>
        </p:spPr>
        <p:txBody>
          <a:bodyPr wrap="none" rtlCol="0">
            <a:spAutoFit/>
          </a:bodyPr>
          <a:lstStyle/>
          <a:p>
            <a:r>
              <a:rPr lang="pl-PL" sz="3200" dirty="0">
                <a:latin typeface="Times New Roman" pitchFamily="18" charset="0"/>
                <a:cs typeface="Times New Roman" pitchFamily="18" charset="0"/>
              </a:rPr>
              <a:t>Hotel Copernicus</a:t>
            </a:r>
          </a:p>
        </p:txBody>
      </p:sp>
      <p:sp>
        <p:nvSpPr>
          <p:cNvPr id="5" name="Symbol zastępczy stopki 4">
            <a:extLst>
              <a:ext uri="{FF2B5EF4-FFF2-40B4-BE49-F238E27FC236}">
                <a16:creationId xmlns:a16="http://schemas.microsoft.com/office/drawing/2014/main" id="{61E27AC7-C6E0-E27B-5137-28487CA01795}"/>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2161247695"/>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1143000"/>
          </a:xfrm>
        </p:spPr>
        <p:txBody>
          <a:bodyPr>
            <a:noAutofit/>
          </a:bodyPr>
          <a:lstStyle/>
          <a:p>
            <a:r>
              <a:rPr lang="pl-PL" sz="3200" b="1" dirty="0">
                <a:latin typeface="Times New Roman" pitchFamily="18" charset="0"/>
                <a:cs typeface="Times New Roman" pitchFamily="18" charset="0"/>
              </a:rPr>
              <a:t>KIERUNKI KSZTAŁCENIA</a:t>
            </a:r>
          </a:p>
        </p:txBody>
      </p:sp>
      <p:sp>
        <p:nvSpPr>
          <p:cNvPr id="5" name="pole tekstowe 4"/>
          <p:cNvSpPr txBox="1"/>
          <p:nvPr/>
        </p:nvSpPr>
        <p:spPr>
          <a:xfrm>
            <a:off x="2447256" y="2583071"/>
            <a:ext cx="6696744" cy="2339102"/>
          </a:xfrm>
          <a:prstGeom prst="rect">
            <a:avLst/>
          </a:prstGeom>
          <a:noFill/>
        </p:spPr>
        <p:txBody>
          <a:bodyPr wrap="square" rtlCol="0">
            <a:spAutoFit/>
          </a:bodyPr>
          <a:lstStyle/>
          <a:p>
            <a:pPr algn="ctr"/>
            <a:r>
              <a:rPr lang="pl-PL" sz="3200" dirty="0">
                <a:latin typeface="Times New Roman" pitchFamily="18" charset="0"/>
                <a:cs typeface="Times New Roman" pitchFamily="18" charset="0"/>
              </a:rPr>
              <a:t>PRZEDMIOTY REALIZOWANE </a:t>
            </a:r>
            <a:br>
              <a:rPr lang="pl-PL" sz="3200" dirty="0">
                <a:latin typeface="Times New Roman" pitchFamily="18" charset="0"/>
                <a:cs typeface="Times New Roman" pitchFamily="18" charset="0"/>
              </a:rPr>
            </a:br>
            <a:r>
              <a:rPr lang="pl-PL" sz="3200" dirty="0">
                <a:latin typeface="Times New Roman" pitchFamily="18" charset="0"/>
                <a:cs typeface="Times New Roman" pitchFamily="18" charset="0"/>
              </a:rPr>
              <a:t>W ZAKRESIE ROZSZERZONYM:</a:t>
            </a:r>
          </a:p>
          <a:p>
            <a:r>
              <a:rPr lang="pl-PL" sz="3200" b="1" dirty="0">
                <a:latin typeface="Times New Roman" pitchFamily="18" charset="0"/>
                <a:cs typeface="Times New Roman" pitchFamily="18" charset="0"/>
              </a:rPr>
              <a:t>JĘZYK ANGIELSKI</a:t>
            </a:r>
          </a:p>
          <a:p>
            <a:r>
              <a:rPr lang="pl-PL" sz="3200" b="1" dirty="0">
                <a:latin typeface="Times New Roman" pitchFamily="18" charset="0"/>
                <a:cs typeface="Times New Roman" pitchFamily="18" charset="0"/>
              </a:rPr>
              <a:t>GEOGRAFIA</a:t>
            </a:r>
          </a:p>
          <a:p>
            <a:endParaRPr lang="pl-PL" dirty="0"/>
          </a:p>
        </p:txBody>
      </p:sp>
      <p:sp>
        <p:nvSpPr>
          <p:cNvPr id="6" name="Prostokąt 5"/>
          <p:cNvSpPr/>
          <p:nvPr/>
        </p:nvSpPr>
        <p:spPr>
          <a:xfrm>
            <a:off x="2416932" y="1259632"/>
            <a:ext cx="6408711"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TECHNIK ORGANIZACJI</a:t>
            </a:r>
          </a:p>
          <a:p>
            <a:pPr algn="ctr"/>
            <a:r>
              <a:rPr lang="pl-PL"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TURYSTYKI</a:t>
            </a:r>
          </a:p>
        </p:txBody>
      </p:sp>
      <p:pic>
        <p:nvPicPr>
          <p:cNvPr id="8" name="Picture 2" descr="Urząd, Pracy, Wakacje, Odzyskiwanie, Czas Wolny"/>
          <p:cNvPicPr>
            <a:picLocks noChangeAspect="1" noChangeArrowheads="1"/>
          </p:cNvPicPr>
          <p:nvPr/>
        </p:nvPicPr>
        <p:blipFill>
          <a:blip r:embed="rId2" cstate="print"/>
          <a:srcRect/>
          <a:stretch>
            <a:fillRect/>
          </a:stretch>
        </p:blipFill>
        <p:spPr bwMode="auto">
          <a:xfrm>
            <a:off x="5715008" y="4143380"/>
            <a:ext cx="2708837" cy="1962125"/>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4DC946E6-7E71-2FA1-AA7E-8AADDBA93D7A}"/>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4283656225"/>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15616" y="20503"/>
            <a:ext cx="8229600" cy="1143000"/>
          </a:xfrm>
        </p:spPr>
        <p:txBody>
          <a:bodyPr/>
          <a:lstStyle/>
          <a:p>
            <a:r>
              <a:rPr lang="pl-PL" b="1" dirty="0">
                <a:latin typeface="Times New Roman" pitchFamily="18" charset="0"/>
                <a:cs typeface="Times New Roman" pitchFamily="18" charset="0"/>
              </a:rPr>
              <a:t>     NASZE PRACOWNIE  </a:t>
            </a:r>
          </a:p>
        </p:txBody>
      </p:sp>
      <p:pic>
        <p:nvPicPr>
          <p:cNvPr id="6" name="Symbol zastępczy zawartości 5" descr="Chmura Edukacyjna ZSE nr 1 Kraków.jpg"/>
          <p:cNvPicPr>
            <a:picLocks noGrp="1" noChangeAspect="1"/>
          </p:cNvPicPr>
          <p:nvPr>
            <p:ph idx="1"/>
          </p:nvPr>
        </p:nvPicPr>
        <p:blipFill>
          <a:blip r:embed="rId2" cstate="print"/>
          <a:stretch>
            <a:fillRect/>
          </a:stretch>
        </p:blipFill>
        <p:spPr>
          <a:xfrm>
            <a:off x="5805701" y="1097390"/>
            <a:ext cx="3357586" cy="2518190"/>
          </a:xfrm>
          <a:prstGeom prst="rect">
            <a:avLst/>
          </a:prstGeom>
          <a:ln>
            <a:noFill/>
          </a:ln>
          <a:effectLst>
            <a:softEdge rad="112500"/>
          </a:effectLst>
        </p:spPr>
      </p:pic>
      <p:pic>
        <p:nvPicPr>
          <p:cNvPr id="7" name="Obraz 6" descr="Pracownia ekonomiczna ZSE 1 Kraków.jpg"/>
          <p:cNvPicPr>
            <a:picLocks noChangeAspect="1"/>
          </p:cNvPicPr>
          <p:nvPr/>
        </p:nvPicPr>
        <p:blipFill>
          <a:blip r:embed="rId3" cstate="print"/>
          <a:stretch>
            <a:fillRect/>
          </a:stretch>
        </p:blipFill>
        <p:spPr>
          <a:xfrm>
            <a:off x="2471960" y="1139389"/>
            <a:ext cx="3333741" cy="2500306"/>
          </a:xfrm>
          <a:prstGeom prst="rect">
            <a:avLst/>
          </a:prstGeom>
          <a:ln>
            <a:noFill/>
          </a:ln>
          <a:effectLst>
            <a:softEdge rad="112500"/>
          </a:effectLst>
        </p:spPr>
      </p:pic>
      <p:pic>
        <p:nvPicPr>
          <p:cNvPr id="1028" name="Picture 4" descr="Ludzie, Zespół, Team, Biuro, Firma, Praca, Biznes"/>
          <p:cNvPicPr>
            <a:picLocks noChangeAspect="1" noChangeArrowheads="1"/>
          </p:cNvPicPr>
          <p:nvPr/>
        </p:nvPicPr>
        <p:blipFill>
          <a:blip r:embed="rId4" cstate="print"/>
          <a:srcRect/>
          <a:stretch>
            <a:fillRect/>
          </a:stretch>
        </p:blipFill>
        <p:spPr bwMode="auto">
          <a:xfrm>
            <a:off x="4000496" y="3714752"/>
            <a:ext cx="3000332" cy="2068979"/>
          </a:xfrm>
          <a:prstGeom prst="rect">
            <a:avLst/>
          </a:prstGeom>
          <a:noFill/>
        </p:spPr>
      </p:pic>
      <p:sp>
        <p:nvSpPr>
          <p:cNvPr id="3" name="Symbol zastępczy stopki 2">
            <a:extLst>
              <a:ext uri="{FF2B5EF4-FFF2-40B4-BE49-F238E27FC236}">
                <a16:creationId xmlns:a16="http://schemas.microsoft.com/office/drawing/2014/main" id="{E29D403A-70C1-B5A3-61ED-5026EEF59FAA}"/>
              </a:ext>
            </a:extLst>
          </p:cNvPr>
          <p:cNvSpPr>
            <a:spLocks noGrp="1"/>
          </p:cNvSpPr>
          <p:nvPr>
            <p:ph type="ftr" sz="quarter" idx="11"/>
          </p:nvPr>
        </p:nvSpPr>
        <p:spPr/>
        <p:txBody>
          <a:bodyPr/>
          <a:lstStyle/>
          <a:p>
            <a:r>
              <a:rPr lang="pl-PL"/>
              <a:t>ZESPÓŁ SZKÓŁ EKONOMICZNYCH NR 1 W KRAKOWIE   </a:t>
            </a:r>
            <a:endParaRPr lang="pl-PL" dirty="0"/>
          </a:p>
        </p:txBody>
      </p:sp>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1143000"/>
          </a:xfrm>
        </p:spPr>
        <p:txBody>
          <a:bodyPr>
            <a:noAutofit/>
          </a:bodyPr>
          <a:lstStyle/>
          <a:p>
            <a:r>
              <a:rPr lang="pl-PL" sz="3200" b="1" dirty="0">
                <a:latin typeface="Times New Roman" pitchFamily="18" charset="0"/>
                <a:cs typeface="Times New Roman" pitchFamily="18" charset="0"/>
              </a:rPr>
              <a:t>KIERUNKI KSZTAŁCENIA</a:t>
            </a:r>
          </a:p>
        </p:txBody>
      </p:sp>
      <p:sp>
        <p:nvSpPr>
          <p:cNvPr id="5" name="pole tekstowe 4"/>
          <p:cNvSpPr txBox="1"/>
          <p:nvPr/>
        </p:nvSpPr>
        <p:spPr>
          <a:xfrm>
            <a:off x="2278340" y="2300549"/>
            <a:ext cx="6891370" cy="2339102"/>
          </a:xfrm>
          <a:prstGeom prst="rect">
            <a:avLst/>
          </a:prstGeom>
          <a:noFill/>
        </p:spPr>
        <p:txBody>
          <a:bodyPr wrap="square" rtlCol="0">
            <a:spAutoFit/>
          </a:bodyPr>
          <a:lstStyle/>
          <a:p>
            <a:pPr algn="ctr"/>
            <a:r>
              <a:rPr lang="pl-PL" sz="3200" dirty="0">
                <a:latin typeface="Times New Roman" pitchFamily="18" charset="0"/>
                <a:cs typeface="Times New Roman" pitchFamily="18" charset="0"/>
              </a:rPr>
              <a:t>PRZEDMIOTY REALIZOWANE W ZAKRESIE ROZSZERZONYM:</a:t>
            </a:r>
          </a:p>
          <a:p>
            <a:pPr algn="ctr"/>
            <a:r>
              <a:rPr lang="pl-PL" sz="3200" dirty="0">
                <a:latin typeface="Times New Roman" pitchFamily="18" charset="0"/>
                <a:cs typeface="Times New Roman" pitchFamily="18" charset="0"/>
              </a:rPr>
              <a:t>- </a:t>
            </a:r>
            <a:r>
              <a:rPr lang="pl-PL" sz="3200" b="1" dirty="0">
                <a:latin typeface="Times New Roman" pitchFamily="18" charset="0"/>
                <a:cs typeface="Times New Roman" pitchFamily="18" charset="0"/>
              </a:rPr>
              <a:t>JĘZYK ANGIELSKI</a:t>
            </a:r>
          </a:p>
          <a:p>
            <a:pPr algn="ctr"/>
            <a:r>
              <a:rPr lang="pl-PL" sz="3200" b="1" dirty="0">
                <a:latin typeface="Times New Roman" pitchFamily="18" charset="0"/>
                <a:cs typeface="Times New Roman" pitchFamily="18" charset="0"/>
              </a:rPr>
              <a:t>-MATEMATYKA</a:t>
            </a:r>
          </a:p>
          <a:p>
            <a:endParaRPr lang="pl-PL" dirty="0"/>
          </a:p>
        </p:txBody>
      </p:sp>
      <p:sp>
        <p:nvSpPr>
          <p:cNvPr id="6" name="Prostokąt 5"/>
          <p:cNvSpPr/>
          <p:nvPr/>
        </p:nvSpPr>
        <p:spPr>
          <a:xfrm>
            <a:off x="2301113" y="1260771"/>
            <a:ext cx="690105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TECHNIK EKONOMISTA</a:t>
            </a:r>
          </a:p>
        </p:txBody>
      </p:sp>
      <p:pic>
        <p:nvPicPr>
          <p:cNvPr id="64514" name="Picture 2" descr="Mężczyźni, Pracowników, Garnitur, Pracy, Powitanie"/>
          <p:cNvPicPr>
            <a:picLocks noChangeAspect="1" noChangeArrowheads="1"/>
          </p:cNvPicPr>
          <p:nvPr/>
        </p:nvPicPr>
        <p:blipFill>
          <a:blip r:embed="rId2" cstate="print"/>
          <a:srcRect/>
          <a:stretch>
            <a:fillRect/>
          </a:stretch>
        </p:blipFill>
        <p:spPr bwMode="auto">
          <a:xfrm>
            <a:off x="3000364" y="4286256"/>
            <a:ext cx="2250233" cy="1500156"/>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98956A4A-85CA-3166-259D-1F7BC68151B6}"/>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2821935339"/>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3618" y="280676"/>
            <a:ext cx="4445686" cy="1143000"/>
          </a:xfrm>
        </p:spPr>
        <p:txBody>
          <a:bodyPr>
            <a:noAutofit/>
          </a:bodyPr>
          <a:lstStyle/>
          <a:p>
            <a:r>
              <a:rPr lang="pl-PL" sz="3200" b="1" dirty="0">
                <a:latin typeface="Times New Roman" pitchFamily="18" charset="0"/>
                <a:cs typeface="Times New Roman" pitchFamily="18" charset="0"/>
              </a:rPr>
              <a:t>ZAJĘCIA </a:t>
            </a:r>
            <a:br>
              <a:rPr lang="pl-PL" sz="3200" b="1" dirty="0">
                <a:latin typeface="Times New Roman" pitchFamily="18" charset="0"/>
                <a:cs typeface="Times New Roman" pitchFamily="18" charset="0"/>
              </a:rPr>
            </a:br>
            <a:r>
              <a:rPr lang="pl-PL" sz="3200" b="1" dirty="0">
                <a:latin typeface="Times New Roman" pitchFamily="18" charset="0"/>
                <a:cs typeface="Times New Roman" pitchFamily="18" charset="0"/>
              </a:rPr>
              <a:t>Z ANIMACJI CZASU WOLNEGO</a:t>
            </a:r>
          </a:p>
        </p:txBody>
      </p:sp>
      <p:pic>
        <p:nvPicPr>
          <p:cNvPr id="8" name="Picture 2" descr="https://lh5.googleusercontent.com/-ToD0HT449H4/ULC_YFalnKI/AAAAAAAAEbM/pbJK0u_PRso/s1071/IMG_9859.JPG"/>
          <p:cNvPicPr>
            <a:picLocks noChangeAspect="1" noChangeArrowheads="1"/>
          </p:cNvPicPr>
          <p:nvPr/>
        </p:nvPicPr>
        <p:blipFill>
          <a:blip r:embed="rId2" cstate="print"/>
          <a:srcRect/>
          <a:stretch>
            <a:fillRect/>
          </a:stretch>
        </p:blipFill>
        <p:spPr bwMode="auto">
          <a:xfrm>
            <a:off x="6228184" y="2709521"/>
            <a:ext cx="2744991" cy="3634663"/>
          </a:xfrm>
          <a:prstGeom prst="rect">
            <a:avLst/>
          </a:prstGeom>
          <a:ln>
            <a:noFill/>
          </a:ln>
          <a:effectLst>
            <a:softEdge rad="112500"/>
          </a:effectLst>
        </p:spPr>
      </p:pic>
      <p:pic>
        <p:nvPicPr>
          <p:cNvPr id="10242" name="Picture 2" descr="Maska, Makijaż, Kostium, Tygrys, Lew, Dziecko"/>
          <p:cNvPicPr>
            <a:picLocks noChangeAspect="1" noChangeArrowheads="1"/>
          </p:cNvPicPr>
          <p:nvPr/>
        </p:nvPicPr>
        <p:blipFill>
          <a:blip r:embed="rId3"/>
          <a:srcRect/>
          <a:stretch>
            <a:fillRect/>
          </a:stretch>
        </p:blipFill>
        <p:spPr bwMode="auto">
          <a:xfrm>
            <a:off x="6732240" y="123420"/>
            <a:ext cx="2240935" cy="2428845"/>
          </a:xfrm>
          <a:prstGeom prst="rect">
            <a:avLst/>
          </a:prstGeom>
          <a:ln>
            <a:noFill/>
          </a:ln>
          <a:effectLst>
            <a:softEdge rad="112500"/>
          </a:effectLst>
        </p:spPr>
      </p:pic>
      <p:pic>
        <p:nvPicPr>
          <p:cNvPr id="33796" name="Picture 4" descr="Może być zdjęciem przedstawiającym 2 osoby, ludzie stoją i w budynku"/>
          <p:cNvPicPr>
            <a:picLocks noChangeAspect="1" noChangeArrowheads="1"/>
          </p:cNvPicPr>
          <p:nvPr/>
        </p:nvPicPr>
        <p:blipFill>
          <a:blip r:embed="rId4"/>
          <a:srcRect/>
          <a:stretch>
            <a:fillRect/>
          </a:stretch>
        </p:blipFill>
        <p:spPr bwMode="auto">
          <a:xfrm>
            <a:off x="2627784" y="1667460"/>
            <a:ext cx="3600400" cy="4214842"/>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F04474C9-EFCF-BF76-8217-2576721584DA}"/>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2476959456"/>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1143000"/>
          </a:xfrm>
        </p:spPr>
        <p:txBody>
          <a:bodyPr>
            <a:noAutofit/>
          </a:bodyPr>
          <a:lstStyle/>
          <a:p>
            <a:r>
              <a:rPr lang="pl-PL" sz="3200" b="1" dirty="0">
                <a:latin typeface="Times New Roman" pitchFamily="18" charset="0"/>
                <a:cs typeface="Times New Roman" pitchFamily="18" charset="0"/>
              </a:rPr>
              <a:t>KONKURS</a:t>
            </a:r>
            <a:r>
              <a:rPr lang="pl-PL" sz="3200" b="1" dirty="0"/>
              <a:t>“W jeden dzień dookoła świata”</a:t>
            </a:r>
            <a:br>
              <a:rPr lang="pl-PL" sz="3200" b="1" dirty="0"/>
            </a:br>
            <a:endParaRPr lang="pl-PL" sz="3200" b="1" dirty="0">
              <a:latin typeface="Times New Roman" pitchFamily="18" charset="0"/>
              <a:cs typeface="Times New Roman" pitchFamily="18" charset="0"/>
            </a:endParaRPr>
          </a:p>
        </p:txBody>
      </p:sp>
      <p:sp>
        <p:nvSpPr>
          <p:cNvPr id="3" name="Symbol zastępczy stopki 2">
            <a:extLst>
              <a:ext uri="{FF2B5EF4-FFF2-40B4-BE49-F238E27FC236}">
                <a16:creationId xmlns:a16="http://schemas.microsoft.com/office/drawing/2014/main" id="{9BDB316F-DE3D-5617-491D-D86BC7773102}"/>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768" y="980729"/>
            <a:ext cx="2808312" cy="2592287"/>
          </a:xfr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908721"/>
            <a:ext cx="2808312" cy="3096344"/>
          </a:xfrm>
          <a:prstGeom prst="rect">
            <a:avLst/>
          </a:prstGeom>
        </p:spPr>
      </p:pic>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5796" y="3725193"/>
            <a:ext cx="2664296" cy="2631157"/>
          </a:xfrm>
          <a:prstGeom prst="rect">
            <a:avLst/>
          </a:prstGeom>
        </p:spPr>
      </p:pic>
      <p:pic>
        <p:nvPicPr>
          <p:cNvPr id="11" name="Obraz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4090320"/>
            <a:ext cx="3024336" cy="2631156"/>
          </a:xfrm>
          <a:prstGeom prst="rect">
            <a:avLst/>
          </a:prstGeom>
        </p:spPr>
      </p:pic>
    </p:spTree>
    <p:extLst>
      <p:ext uri="{BB962C8B-B14F-4D97-AF65-F5344CB8AC3E}">
        <p14:creationId xmlns:p14="http://schemas.microsoft.com/office/powerpoint/2010/main" val="2528857674"/>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1143000"/>
          </a:xfrm>
        </p:spPr>
        <p:txBody>
          <a:bodyPr>
            <a:noAutofit/>
          </a:bodyPr>
          <a:lstStyle/>
          <a:p>
            <a:r>
              <a:rPr lang="pl-PL" sz="3200" b="1" dirty="0">
                <a:latin typeface="Times New Roman" pitchFamily="18" charset="0"/>
                <a:cs typeface="Times New Roman" pitchFamily="18" charset="0"/>
              </a:rPr>
              <a:t>KONKURS „Wielkanoc na świecie”</a:t>
            </a:r>
          </a:p>
        </p:txBody>
      </p:sp>
      <p:pic>
        <p:nvPicPr>
          <p:cNvPr id="14337" name="Picture 1"/>
          <p:cNvPicPr>
            <a:picLocks noChangeAspect="1" noChangeArrowheads="1"/>
          </p:cNvPicPr>
          <p:nvPr/>
        </p:nvPicPr>
        <p:blipFill>
          <a:blip r:embed="rId2" cstate="print"/>
          <a:srcRect/>
          <a:stretch>
            <a:fillRect/>
          </a:stretch>
        </p:blipFill>
        <p:spPr bwMode="auto">
          <a:xfrm>
            <a:off x="2526176" y="1459210"/>
            <a:ext cx="3175022" cy="1785950"/>
          </a:xfrm>
          <a:prstGeom prst="rect">
            <a:avLst/>
          </a:prstGeom>
          <a:ln>
            <a:noFill/>
          </a:ln>
          <a:effectLst>
            <a:softEdge rad="112500"/>
          </a:effectLst>
        </p:spPr>
      </p:pic>
      <p:pic>
        <p:nvPicPr>
          <p:cNvPr id="14338" name="Picture 2"/>
          <p:cNvPicPr>
            <a:picLocks noChangeAspect="1" noChangeArrowheads="1"/>
          </p:cNvPicPr>
          <p:nvPr/>
        </p:nvPicPr>
        <p:blipFill>
          <a:blip r:embed="rId3" cstate="print"/>
          <a:srcRect/>
          <a:stretch>
            <a:fillRect/>
          </a:stretch>
        </p:blipFill>
        <p:spPr bwMode="auto">
          <a:xfrm>
            <a:off x="5710560" y="1357298"/>
            <a:ext cx="3362033" cy="1989775"/>
          </a:xfrm>
          <a:prstGeom prst="rect">
            <a:avLst/>
          </a:prstGeom>
          <a:ln>
            <a:noFill/>
          </a:ln>
          <a:effectLst>
            <a:softEdge rad="112500"/>
          </a:effectLst>
        </p:spPr>
      </p:pic>
      <p:pic>
        <p:nvPicPr>
          <p:cNvPr id="14339" name="Picture 3"/>
          <p:cNvPicPr>
            <a:picLocks noChangeAspect="1" noChangeArrowheads="1"/>
          </p:cNvPicPr>
          <p:nvPr/>
        </p:nvPicPr>
        <p:blipFill>
          <a:blip r:embed="rId4" cstate="print"/>
          <a:srcRect/>
          <a:stretch>
            <a:fillRect/>
          </a:stretch>
        </p:blipFill>
        <p:spPr bwMode="auto">
          <a:xfrm>
            <a:off x="2532003" y="3714752"/>
            <a:ext cx="3262327" cy="2090512"/>
          </a:xfrm>
          <a:prstGeom prst="rect">
            <a:avLst/>
          </a:prstGeom>
          <a:ln>
            <a:noFill/>
          </a:ln>
          <a:effectLst>
            <a:softEdge rad="112500"/>
          </a:effectLst>
        </p:spPr>
      </p:pic>
      <p:pic>
        <p:nvPicPr>
          <p:cNvPr id="10" name="Picture 2"/>
          <p:cNvPicPr>
            <a:picLocks noChangeAspect="1" noChangeArrowheads="1"/>
          </p:cNvPicPr>
          <p:nvPr/>
        </p:nvPicPr>
        <p:blipFill>
          <a:blip r:embed="rId5" cstate="print"/>
          <a:srcRect/>
          <a:stretch>
            <a:fillRect/>
          </a:stretch>
        </p:blipFill>
        <p:spPr bwMode="auto">
          <a:xfrm>
            <a:off x="5794330" y="3714752"/>
            <a:ext cx="3139835" cy="2090512"/>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E16F00B6-527E-683E-6EF6-B7CB03F4BE6E}"/>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3946339714"/>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936104"/>
          </a:xfrm>
        </p:spPr>
        <p:txBody>
          <a:bodyPr>
            <a:noAutofit/>
          </a:bodyPr>
          <a:lstStyle/>
          <a:p>
            <a:r>
              <a:rPr lang="pl-PL" sz="3200" b="1" dirty="0">
                <a:latin typeface="Times New Roman" panose="02020603050405020304" pitchFamily="18" charset="0"/>
                <a:cs typeface="Times New Roman" panose="02020603050405020304" pitchFamily="18" charset="0"/>
              </a:rPr>
              <a:t>Konkurs “Na ślubnym kobiercu – czyli obrzędy ślubne na świecie”</a:t>
            </a:r>
          </a:p>
        </p:txBody>
      </p:sp>
      <p:sp>
        <p:nvSpPr>
          <p:cNvPr id="3" name="Symbol zastępczy stopki 2">
            <a:extLst>
              <a:ext uri="{FF2B5EF4-FFF2-40B4-BE49-F238E27FC236}">
                <a16:creationId xmlns:a16="http://schemas.microsoft.com/office/drawing/2014/main" id="{31D618CD-234B-18C3-32E1-029B7E63514A}"/>
              </a:ext>
            </a:extLst>
          </p:cNvPr>
          <p:cNvSpPr>
            <a:spLocks noGrp="1"/>
          </p:cNvSpPr>
          <p:nvPr>
            <p:ph type="ftr" sz="quarter" idx="11"/>
          </p:nvPr>
        </p:nvSpPr>
        <p:spPr/>
        <p:txBody>
          <a:bodyPr/>
          <a:lstStyle/>
          <a:p>
            <a:r>
              <a:rPr lang="pl-PL"/>
              <a:t>ZESPÓŁ SZKÓŁ EKONOMICZNYCH NR 1 W KRAKOWIE   </a:t>
            </a:r>
            <a:endParaRPr lang="pl-PL" dirty="0"/>
          </a:p>
        </p:txBody>
      </p:sp>
      <p:pic>
        <p:nvPicPr>
          <p:cNvPr id="6" name="Obraz 5">
            <a:extLst>
              <a:ext uri="{FF2B5EF4-FFF2-40B4-BE49-F238E27FC236}">
                <a16:creationId xmlns:a16="http://schemas.microsoft.com/office/drawing/2014/main" id="{9BD5A47B-4F22-44D6-AF66-6DEF9D5873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6952" y="1256271"/>
            <a:ext cx="3024336" cy="2448272"/>
          </a:xfrm>
          <a:prstGeom prst="rect">
            <a:avLst/>
          </a:prstGeom>
        </p:spPr>
      </p:pic>
      <p:pic>
        <p:nvPicPr>
          <p:cNvPr id="8" name="Obraz 7">
            <a:extLst>
              <a:ext uri="{FF2B5EF4-FFF2-40B4-BE49-F238E27FC236}">
                <a16:creationId xmlns:a16="http://schemas.microsoft.com/office/drawing/2014/main" id="{719E0F21-EAE2-4BC3-9161-34D0EBA18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8774" y="3908078"/>
            <a:ext cx="3024336" cy="2520280"/>
          </a:xfrm>
          <a:prstGeom prst="rect">
            <a:avLst/>
          </a:prstGeom>
        </p:spPr>
      </p:pic>
      <p:pic>
        <p:nvPicPr>
          <p:cNvPr id="10" name="Obraz 9">
            <a:extLst>
              <a:ext uri="{FF2B5EF4-FFF2-40B4-BE49-F238E27FC236}">
                <a16:creationId xmlns:a16="http://schemas.microsoft.com/office/drawing/2014/main" id="{CB614ED0-A155-49F0-9378-25B524565E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1199131"/>
            <a:ext cx="2736304" cy="3456384"/>
          </a:xfrm>
          <a:prstGeom prst="rect">
            <a:avLst/>
          </a:prstGeom>
        </p:spPr>
      </p:pic>
    </p:spTree>
    <p:extLst>
      <p:ext uri="{BB962C8B-B14F-4D97-AF65-F5344CB8AC3E}">
        <p14:creationId xmlns:p14="http://schemas.microsoft.com/office/powerpoint/2010/main" val="3808686226"/>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004DE6-936F-4866-8B66-D33F307C9656}"/>
              </a:ext>
            </a:extLst>
          </p:cNvPr>
          <p:cNvSpPr>
            <a:spLocks noGrp="1"/>
          </p:cNvSpPr>
          <p:nvPr>
            <p:ph type="title"/>
          </p:nvPr>
        </p:nvSpPr>
        <p:spPr/>
        <p:txBody>
          <a:bodyPr/>
          <a:lstStyle/>
          <a:p>
            <a:r>
              <a:rPr lang="pl-PL" dirty="0"/>
              <a:t>Praktyki zawodowe</a:t>
            </a:r>
          </a:p>
        </p:txBody>
      </p:sp>
      <p:sp>
        <p:nvSpPr>
          <p:cNvPr id="4" name="Symbol zastępczy stopki 3">
            <a:extLst>
              <a:ext uri="{FF2B5EF4-FFF2-40B4-BE49-F238E27FC236}">
                <a16:creationId xmlns:a16="http://schemas.microsoft.com/office/drawing/2014/main" id="{98790625-F375-4DBC-99ED-169585DFB9B1}"/>
              </a:ext>
            </a:extLst>
          </p:cNvPr>
          <p:cNvSpPr>
            <a:spLocks noGrp="1"/>
          </p:cNvSpPr>
          <p:nvPr>
            <p:ph type="ftr" sz="quarter" idx="11"/>
          </p:nvPr>
        </p:nvSpPr>
        <p:spPr/>
        <p:txBody>
          <a:bodyPr/>
          <a:lstStyle/>
          <a:p>
            <a:r>
              <a:rPr lang="pl-PL"/>
              <a:t>ZESPÓŁ SZKÓŁ EKONOMICZNYCH NR 1 W KRAKOWIE   </a:t>
            </a:r>
            <a:endParaRPr lang="pl-PL" dirty="0"/>
          </a:p>
        </p:txBody>
      </p:sp>
      <p:pic>
        <p:nvPicPr>
          <p:cNvPr id="9" name="Symbol zastępczy zawartości 8">
            <a:extLst>
              <a:ext uri="{FF2B5EF4-FFF2-40B4-BE49-F238E27FC236}">
                <a16:creationId xmlns:a16="http://schemas.microsoft.com/office/drawing/2014/main" id="{5108FEA0-C444-48BA-B36D-036FDF671A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12108" y="1619672"/>
            <a:ext cx="3811827" cy="1449288"/>
          </a:xfrm>
        </p:spPr>
      </p:pic>
      <p:pic>
        <p:nvPicPr>
          <p:cNvPr id="11" name="Obraz 10">
            <a:extLst>
              <a:ext uri="{FF2B5EF4-FFF2-40B4-BE49-F238E27FC236}">
                <a16:creationId xmlns:a16="http://schemas.microsoft.com/office/drawing/2014/main" id="{4AD6FBA5-26B9-4FA7-8F82-36A3CCC56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3417570"/>
            <a:ext cx="2857500" cy="2857500"/>
          </a:xfrm>
          <a:prstGeom prst="rect">
            <a:avLst/>
          </a:prstGeom>
        </p:spPr>
      </p:pic>
      <p:pic>
        <p:nvPicPr>
          <p:cNvPr id="13" name="Obraz 12">
            <a:extLst>
              <a:ext uri="{FF2B5EF4-FFF2-40B4-BE49-F238E27FC236}">
                <a16:creationId xmlns:a16="http://schemas.microsoft.com/office/drawing/2014/main" id="{CFB228DA-B92F-4CDA-AFEB-7E92C0A57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649" y="1295059"/>
            <a:ext cx="1920244" cy="649225"/>
          </a:xfrm>
          <a:prstGeom prst="rect">
            <a:avLst/>
          </a:prstGeom>
        </p:spPr>
      </p:pic>
      <p:pic>
        <p:nvPicPr>
          <p:cNvPr id="15" name="Obraz 14">
            <a:extLst>
              <a:ext uri="{FF2B5EF4-FFF2-40B4-BE49-F238E27FC236}">
                <a16:creationId xmlns:a16="http://schemas.microsoft.com/office/drawing/2014/main" id="{3EFA0D9F-DEAB-46FC-9C56-6A4C5DC4F6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120" y="3789435"/>
            <a:ext cx="2771815" cy="2239537"/>
          </a:xfrm>
          <a:prstGeom prst="rect">
            <a:avLst/>
          </a:prstGeom>
        </p:spPr>
      </p:pic>
      <p:pic>
        <p:nvPicPr>
          <p:cNvPr id="17" name="Obraz 16">
            <a:extLst>
              <a:ext uri="{FF2B5EF4-FFF2-40B4-BE49-F238E27FC236}">
                <a16:creationId xmlns:a16="http://schemas.microsoft.com/office/drawing/2014/main" id="{6227EF4A-A780-4D40-BF05-3672D3639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5772" y="2552700"/>
            <a:ext cx="1920244" cy="1752600"/>
          </a:xfrm>
          <a:prstGeom prst="rect">
            <a:avLst/>
          </a:prstGeom>
        </p:spPr>
      </p:pic>
    </p:spTree>
    <p:extLst>
      <p:ext uri="{BB962C8B-B14F-4D97-AF65-F5344CB8AC3E}">
        <p14:creationId xmlns:p14="http://schemas.microsoft.com/office/powerpoint/2010/main" val="1134488084"/>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43118" y="136525"/>
            <a:ext cx="6900882" cy="1143000"/>
          </a:xfrm>
        </p:spPr>
        <p:txBody>
          <a:bodyPr>
            <a:noAutofit/>
          </a:bodyPr>
          <a:lstStyle/>
          <a:p>
            <a:r>
              <a:rPr lang="pl-PL" sz="3200" b="1" dirty="0">
                <a:latin typeface="Times New Roman" pitchFamily="18" charset="0"/>
                <a:cs typeface="Times New Roman" pitchFamily="18" charset="0"/>
              </a:rPr>
              <a:t>NASZE STAŻE ZAGRANICZNE </a:t>
            </a:r>
            <a:br>
              <a:rPr lang="pl-PL" sz="3200" b="1" dirty="0">
                <a:latin typeface="Times New Roman" pitchFamily="18" charset="0"/>
                <a:cs typeface="Times New Roman" pitchFamily="18" charset="0"/>
              </a:rPr>
            </a:br>
            <a:r>
              <a:rPr lang="pl-PL" sz="3200" b="1" dirty="0">
                <a:latin typeface="Times New Roman" pitchFamily="18" charset="0"/>
                <a:cs typeface="Times New Roman" pitchFamily="18" charset="0"/>
              </a:rPr>
              <a:t>CYPR</a:t>
            </a:r>
          </a:p>
        </p:txBody>
      </p:sp>
      <p:sp>
        <p:nvSpPr>
          <p:cNvPr id="3" name="Symbol zastępczy stopki 2">
            <a:extLst>
              <a:ext uri="{FF2B5EF4-FFF2-40B4-BE49-F238E27FC236}">
                <a16:creationId xmlns:a16="http://schemas.microsoft.com/office/drawing/2014/main" id="{B97C59BE-64AB-85B7-E8C6-C23200A538D9}"/>
              </a:ext>
            </a:extLst>
          </p:cNvPr>
          <p:cNvSpPr>
            <a:spLocks noGrp="1"/>
          </p:cNvSpPr>
          <p:nvPr>
            <p:ph type="ftr" sz="quarter" idx="11"/>
          </p:nvPr>
        </p:nvSpPr>
        <p:spPr/>
        <p:txBody>
          <a:bodyPr/>
          <a:lstStyle/>
          <a:p>
            <a:r>
              <a:rPr lang="pl-PL"/>
              <a:t>ZESPÓŁ SZKÓŁ EKONOMICZNYCH NR 1 W KRAKOWIE   </a:t>
            </a:r>
            <a:endParaRPr lang="pl-PL" dirty="0"/>
          </a:p>
        </p:txBody>
      </p:sp>
      <p:pic>
        <p:nvPicPr>
          <p:cNvPr id="7" name="Symbol zastępczy zawartości 6">
            <a:extLst>
              <a:ext uri="{FF2B5EF4-FFF2-40B4-BE49-F238E27FC236}">
                <a16:creationId xmlns:a16="http://schemas.microsoft.com/office/drawing/2014/main" id="{6D546308-B683-4068-B1B9-722475EBEC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7235" y="1657697"/>
            <a:ext cx="5832648" cy="4320480"/>
          </a:xfr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55776" y="136525"/>
            <a:ext cx="6275040" cy="504056"/>
          </a:xfrm>
        </p:spPr>
        <p:txBody>
          <a:bodyPr>
            <a:noAutofit/>
          </a:bodyPr>
          <a:lstStyle/>
          <a:p>
            <a:r>
              <a:rPr lang="pl-PL" sz="3200" b="1" dirty="0">
                <a:latin typeface="Times New Roman" pitchFamily="18" charset="0"/>
                <a:cs typeface="Times New Roman" pitchFamily="18" charset="0"/>
              </a:rPr>
              <a:t>NASZE STAŻE ZAGRANICZNE </a:t>
            </a:r>
          </a:p>
        </p:txBody>
      </p:sp>
      <p:sp>
        <p:nvSpPr>
          <p:cNvPr id="3" name="pole tekstowe 2"/>
          <p:cNvSpPr txBox="1"/>
          <p:nvPr/>
        </p:nvSpPr>
        <p:spPr>
          <a:xfrm>
            <a:off x="5036197" y="4244214"/>
            <a:ext cx="1466146" cy="584775"/>
          </a:xfrm>
          <a:prstGeom prst="rect">
            <a:avLst/>
          </a:prstGeom>
          <a:noFill/>
        </p:spPr>
        <p:txBody>
          <a:bodyPr wrap="square" rtlCol="0">
            <a:spAutoFit/>
          </a:bodyPr>
          <a:lstStyle/>
          <a:p>
            <a:r>
              <a:rPr lang="pl-PL" sz="3200" b="1" dirty="0">
                <a:latin typeface="Times New Roman" pitchFamily="18" charset="0"/>
                <a:cs typeface="Times New Roman" pitchFamily="18" charset="0"/>
              </a:rPr>
              <a:t>CYPR</a:t>
            </a:r>
          </a:p>
        </p:txBody>
      </p:sp>
      <p:sp>
        <p:nvSpPr>
          <p:cNvPr id="5" name="Symbol zastępczy stopki 4">
            <a:extLst>
              <a:ext uri="{FF2B5EF4-FFF2-40B4-BE49-F238E27FC236}">
                <a16:creationId xmlns:a16="http://schemas.microsoft.com/office/drawing/2014/main" id="{B87423AF-DD1D-9C9B-DB81-99D5995FF6C6}"/>
              </a:ext>
            </a:extLst>
          </p:cNvPr>
          <p:cNvSpPr>
            <a:spLocks noGrp="1"/>
          </p:cNvSpPr>
          <p:nvPr>
            <p:ph type="ftr" sz="quarter" idx="11"/>
          </p:nvPr>
        </p:nvSpPr>
        <p:spPr/>
        <p:txBody>
          <a:bodyPr/>
          <a:lstStyle/>
          <a:p>
            <a:r>
              <a:rPr lang="pl-PL"/>
              <a:t>ZESPÓŁ SZKÓŁ EKONOMICZNYCH NR 1 W KRAKOWIE   </a:t>
            </a:r>
            <a:endParaRPr lang="pl-PL" dirty="0"/>
          </a:p>
        </p:txBody>
      </p:sp>
      <p:pic>
        <p:nvPicPr>
          <p:cNvPr id="12" name="Obraz 11">
            <a:extLst>
              <a:ext uri="{FF2B5EF4-FFF2-40B4-BE49-F238E27FC236}">
                <a16:creationId xmlns:a16="http://schemas.microsoft.com/office/drawing/2014/main" id="{41934A7F-110D-49C8-B33A-0CB91C1D6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6000" y="640580"/>
            <a:ext cx="2291999" cy="2932435"/>
          </a:xfrm>
          <a:prstGeom prst="rect">
            <a:avLst/>
          </a:prstGeom>
        </p:spPr>
      </p:pic>
      <p:pic>
        <p:nvPicPr>
          <p:cNvPr id="14" name="Obraz 13">
            <a:extLst>
              <a:ext uri="{FF2B5EF4-FFF2-40B4-BE49-F238E27FC236}">
                <a16:creationId xmlns:a16="http://schemas.microsoft.com/office/drawing/2014/main" id="{E133D274-7DBB-4D64-8494-1BD68DC00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9180" y="3284984"/>
            <a:ext cx="2408884" cy="2808312"/>
          </a:xfrm>
          <a:prstGeom prst="rect">
            <a:avLst/>
          </a:prstGeom>
        </p:spPr>
      </p:pic>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2221" y="2685098"/>
            <a:ext cx="2291999" cy="3637878"/>
          </a:xfrm>
          <a:prstGeom prst="rect">
            <a:avLst/>
          </a:prstGeom>
        </p:spPr>
      </p:pic>
    </p:spTree>
    <p:extLst>
      <p:ext uri="{BB962C8B-B14F-4D97-AF65-F5344CB8AC3E}">
        <p14:creationId xmlns:p14="http://schemas.microsoft.com/office/powerpoint/2010/main" val="2740158742"/>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634448" y="182662"/>
            <a:ext cx="6275040" cy="720080"/>
          </a:xfrm>
        </p:spPr>
        <p:txBody>
          <a:bodyPr>
            <a:noAutofit/>
          </a:bodyPr>
          <a:lstStyle/>
          <a:p>
            <a:r>
              <a:rPr lang="pl-PL" sz="3200" b="1" dirty="0">
                <a:latin typeface="Times New Roman" pitchFamily="18" charset="0"/>
                <a:cs typeface="Times New Roman" pitchFamily="18" charset="0"/>
              </a:rPr>
              <a:t>STAŻE ZAWODOWE TO NIE TYLKO PRACA </a:t>
            </a:r>
          </a:p>
        </p:txBody>
      </p:sp>
      <p:pic>
        <p:nvPicPr>
          <p:cNvPr id="8" name="Obraz 7" descr="DSC_0007.JPG"/>
          <p:cNvPicPr>
            <a:picLocks noChangeAspect="1"/>
          </p:cNvPicPr>
          <p:nvPr/>
        </p:nvPicPr>
        <p:blipFill>
          <a:blip r:embed="rId2" cstate="print"/>
          <a:stretch>
            <a:fillRect/>
          </a:stretch>
        </p:blipFill>
        <p:spPr>
          <a:xfrm>
            <a:off x="5854391" y="1142984"/>
            <a:ext cx="3281300" cy="2286016"/>
          </a:xfrm>
          <a:prstGeom prst="rect">
            <a:avLst/>
          </a:prstGeom>
          <a:ln>
            <a:noFill/>
          </a:ln>
          <a:effectLst>
            <a:softEdge rad="112500"/>
          </a:effectLst>
        </p:spPr>
      </p:pic>
      <p:pic>
        <p:nvPicPr>
          <p:cNvPr id="9" name="Obraz 8" descr="DSC_0143.JPG"/>
          <p:cNvPicPr>
            <a:picLocks noChangeAspect="1"/>
          </p:cNvPicPr>
          <p:nvPr/>
        </p:nvPicPr>
        <p:blipFill>
          <a:blip r:embed="rId3" cstate="print"/>
          <a:stretch>
            <a:fillRect/>
          </a:stretch>
        </p:blipFill>
        <p:spPr>
          <a:xfrm>
            <a:off x="2423840" y="3636965"/>
            <a:ext cx="3429024" cy="2277486"/>
          </a:xfrm>
          <a:prstGeom prst="rect">
            <a:avLst/>
          </a:prstGeom>
          <a:ln>
            <a:noFill/>
          </a:ln>
          <a:effectLst>
            <a:softEdge rad="112500"/>
          </a:effectLst>
        </p:spPr>
      </p:pic>
      <p:sp>
        <p:nvSpPr>
          <p:cNvPr id="5" name="Symbol zastępczy stopki 4">
            <a:extLst>
              <a:ext uri="{FF2B5EF4-FFF2-40B4-BE49-F238E27FC236}">
                <a16:creationId xmlns:a16="http://schemas.microsoft.com/office/drawing/2014/main" id="{1D35E03C-1FEC-8283-CBF7-0A6CF645095D}"/>
              </a:ext>
            </a:extLst>
          </p:cNvPr>
          <p:cNvSpPr>
            <a:spLocks noGrp="1"/>
          </p:cNvSpPr>
          <p:nvPr>
            <p:ph type="ftr" sz="quarter" idx="11"/>
          </p:nvPr>
        </p:nvSpPr>
        <p:spPr/>
        <p:txBody>
          <a:bodyPr/>
          <a:lstStyle/>
          <a:p>
            <a:r>
              <a:rPr lang="pl-PL"/>
              <a:t>ZESPÓŁ SZKÓŁ EKONOMICZNYCH NR 1 W KRAKOWIE   </a:t>
            </a:r>
            <a:endParaRPr lang="pl-PL" dirty="0"/>
          </a:p>
        </p:txBody>
      </p:sp>
      <p:sp>
        <p:nvSpPr>
          <p:cNvPr id="3" name="pole tekstowe 2"/>
          <p:cNvSpPr txBox="1"/>
          <p:nvPr/>
        </p:nvSpPr>
        <p:spPr>
          <a:xfrm>
            <a:off x="5132646" y="3230038"/>
            <a:ext cx="1324402" cy="584775"/>
          </a:xfrm>
          <a:prstGeom prst="rect">
            <a:avLst/>
          </a:prstGeom>
          <a:noFill/>
        </p:spPr>
        <p:txBody>
          <a:bodyPr wrap="none" rtlCol="0">
            <a:spAutoFit/>
          </a:bodyPr>
          <a:lstStyle/>
          <a:p>
            <a:r>
              <a:rPr lang="pl-PL" sz="3200" b="1" dirty="0">
                <a:latin typeface="Times New Roman" pitchFamily="18" charset="0"/>
                <a:cs typeface="Times New Roman" pitchFamily="18" charset="0"/>
              </a:rPr>
              <a:t>CYPR</a:t>
            </a:r>
          </a:p>
        </p:txBody>
      </p:sp>
      <p:pic>
        <p:nvPicPr>
          <p:cNvPr id="6" name="Obraz 5">
            <a:extLst>
              <a:ext uri="{FF2B5EF4-FFF2-40B4-BE49-F238E27FC236}">
                <a16:creationId xmlns:a16="http://schemas.microsoft.com/office/drawing/2014/main" id="{8AEA5825-590E-462D-AE2A-DE8AB9795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4448" y="1142985"/>
            <a:ext cx="3137520" cy="2087054"/>
          </a:xfrm>
          <a:prstGeom prst="rect">
            <a:avLst/>
          </a:prstGeom>
        </p:spPr>
      </p:pic>
      <p:pic>
        <p:nvPicPr>
          <p:cNvPr id="10" name="Obraz 9">
            <a:extLst>
              <a:ext uri="{FF2B5EF4-FFF2-40B4-BE49-F238E27FC236}">
                <a16:creationId xmlns:a16="http://schemas.microsoft.com/office/drawing/2014/main" id="{8257BFEA-0626-4ACF-AFDA-0D9436F953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2864" y="3870898"/>
            <a:ext cx="3183633" cy="2606101"/>
          </a:xfrm>
          <a:prstGeom prst="rect">
            <a:avLst/>
          </a:prstGeom>
        </p:spPr>
      </p:pic>
    </p:spTree>
    <p:extLst>
      <p:ext uri="{BB962C8B-B14F-4D97-AF65-F5344CB8AC3E}">
        <p14:creationId xmlns:p14="http://schemas.microsoft.com/office/powerpoint/2010/main" val="1219490143"/>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95736" y="151709"/>
            <a:ext cx="7186634" cy="1143000"/>
          </a:xfrm>
        </p:spPr>
        <p:txBody>
          <a:bodyPr>
            <a:noAutofit/>
          </a:bodyPr>
          <a:lstStyle/>
          <a:p>
            <a:r>
              <a:rPr lang="pl-PL" sz="2800" b="1" dirty="0">
                <a:latin typeface="Times New Roman" pitchFamily="18" charset="0"/>
                <a:cs typeface="Times New Roman" pitchFamily="18" charset="0"/>
              </a:rPr>
              <a:t>STAŻE ZAWODOWE TO NIE TYLKO PRACA </a:t>
            </a:r>
            <a:br>
              <a:rPr lang="pl-PL" sz="2800" b="1" dirty="0">
                <a:latin typeface="Times New Roman" pitchFamily="18" charset="0"/>
                <a:cs typeface="Times New Roman" pitchFamily="18" charset="0"/>
              </a:rPr>
            </a:br>
            <a:r>
              <a:rPr lang="pl-PL" sz="2800" b="1" dirty="0">
                <a:latin typeface="Times New Roman" pitchFamily="18" charset="0"/>
                <a:cs typeface="Times New Roman" pitchFamily="18" charset="0"/>
              </a:rPr>
              <a:t>POZNAJEMY KULTURĘ ANTYCZNĄ</a:t>
            </a:r>
            <a:endParaRPr lang="pl-PL" sz="2800" dirty="0"/>
          </a:p>
        </p:txBody>
      </p:sp>
      <p:pic>
        <p:nvPicPr>
          <p:cNvPr id="8" name="Obraz 7" descr="DSC_0298.JPG"/>
          <p:cNvPicPr>
            <a:picLocks noChangeAspect="1"/>
          </p:cNvPicPr>
          <p:nvPr/>
        </p:nvPicPr>
        <p:blipFill>
          <a:blip r:embed="rId2" cstate="print"/>
          <a:stretch>
            <a:fillRect/>
          </a:stretch>
        </p:blipFill>
        <p:spPr>
          <a:xfrm>
            <a:off x="2506733" y="3904863"/>
            <a:ext cx="3148074" cy="2263149"/>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00703545-5451-67C0-3F82-8214E91F73F6}"/>
              </a:ext>
            </a:extLst>
          </p:cNvPr>
          <p:cNvSpPr>
            <a:spLocks noGrp="1"/>
          </p:cNvSpPr>
          <p:nvPr>
            <p:ph type="ftr" sz="quarter" idx="11"/>
          </p:nvPr>
        </p:nvSpPr>
        <p:spPr/>
        <p:txBody>
          <a:bodyPr/>
          <a:lstStyle/>
          <a:p>
            <a:r>
              <a:rPr lang="pl-PL"/>
              <a:t>ZESPÓŁ SZKÓŁ EKONOMICZNYCH NR 1 W KRAKOWIE   </a:t>
            </a:r>
            <a:endParaRPr lang="pl-PL" dirty="0"/>
          </a:p>
        </p:txBody>
      </p:sp>
      <p:pic>
        <p:nvPicPr>
          <p:cNvPr id="10" name="Symbol zastępczy zawartości 9" descr="Obraz zawierający na wolnym powietrzu, Amfiteatr, Bouleuterion, budynek&#10;&#10;Opis wygenerowany automatycznie">
            <a:extLst>
              <a:ext uri="{FF2B5EF4-FFF2-40B4-BE49-F238E27FC236}">
                <a16:creationId xmlns:a16="http://schemas.microsoft.com/office/drawing/2014/main" id="{1AFB83F7-4980-90DB-986C-62674B0076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06732" y="1600200"/>
            <a:ext cx="6385748" cy="4525963"/>
          </a:xfr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67744" y="136525"/>
            <a:ext cx="7043758" cy="1143000"/>
          </a:xfrm>
        </p:spPr>
        <p:txBody>
          <a:bodyPr>
            <a:normAutofit/>
          </a:bodyPr>
          <a:lstStyle/>
          <a:p>
            <a:r>
              <a:rPr lang="pl-PL" sz="2800" b="1" dirty="0">
                <a:latin typeface="Times New Roman" pitchFamily="18" charset="0"/>
                <a:cs typeface="Times New Roman" pitchFamily="18" charset="0"/>
              </a:rPr>
              <a:t>NASZE STAŻE ZAGRANICZNE</a:t>
            </a:r>
            <a:br>
              <a:rPr lang="pl-PL" sz="2800" b="1" dirty="0">
                <a:latin typeface="Times New Roman" pitchFamily="18" charset="0"/>
                <a:cs typeface="Times New Roman" pitchFamily="18" charset="0"/>
              </a:rPr>
            </a:br>
            <a:r>
              <a:rPr lang="pl-PL" sz="2800" b="1" dirty="0">
                <a:latin typeface="Times New Roman" pitchFamily="18" charset="0"/>
                <a:cs typeface="Times New Roman" pitchFamily="18" charset="0"/>
              </a:rPr>
              <a:t>MALTA</a:t>
            </a:r>
            <a:endParaRPr lang="pl-PL" sz="2800" dirty="0"/>
          </a:p>
        </p:txBody>
      </p:sp>
      <p:pic>
        <p:nvPicPr>
          <p:cNvPr id="104452" name="Picture 4" descr="Pogoda, Strom, Architektura, Wiatr, City, Valletta"/>
          <p:cNvPicPr>
            <a:picLocks noChangeAspect="1" noChangeArrowheads="1"/>
          </p:cNvPicPr>
          <p:nvPr/>
        </p:nvPicPr>
        <p:blipFill>
          <a:blip r:embed="rId2"/>
          <a:srcRect/>
          <a:stretch>
            <a:fillRect/>
          </a:stretch>
        </p:blipFill>
        <p:spPr bwMode="auto">
          <a:xfrm>
            <a:off x="2405692" y="1285860"/>
            <a:ext cx="4214842" cy="2571768"/>
          </a:xfrm>
          <a:prstGeom prst="rect">
            <a:avLst/>
          </a:prstGeom>
          <a:ln>
            <a:noFill/>
          </a:ln>
          <a:effectLst>
            <a:softEdge rad="112500"/>
          </a:effectLst>
        </p:spPr>
      </p:pic>
      <p:pic>
        <p:nvPicPr>
          <p:cNvPr id="8" name="Picture 2" descr="Malta, Kraju, Europa, Banderą, Granice, Mapa, Nation"/>
          <p:cNvPicPr>
            <a:picLocks noChangeAspect="1" noChangeArrowheads="1"/>
          </p:cNvPicPr>
          <p:nvPr/>
        </p:nvPicPr>
        <p:blipFill>
          <a:blip r:embed="rId3" cstate="print"/>
          <a:srcRect/>
          <a:stretch>
            <a:fillRect/>
          </a:stretch>
        </p:blipFill>
        <p:spPr bwMode="auto">
          <a:xfrm>
            <a:off x="6786578" y="1285860"/>
            <a:ext cx="1853788" cy="1611990"/>
          </a:xfrm>
          <a:prstGeom prst="rect">
            <a:avLst/>
          </a:prstGeom>
          <a:noFill/>
        </p:spPr>
      </p:pic>
      <p:pic>
        <p:nvPicPr>
          <p:cNvPr id="20484" name="Picture 4" descr="Może być zdjęciem przedstawiającym przyroda, plaża, ocean, wybrzeże i niebo"/>
          <p:cNvPicPr>
            <a:picLocks noChangeAspect="1" noChangeArrowheads="1"/>
          </p:cNvPicPr>
          <p:nvPr/>
        </p:nvPicPr>
        <p:blipFill>
          <a:blip r:embed="rId4"/>
          <a:srcRect/>
          <a:stretch>
            <a:fillRect/>
          </a:stretch>
        </p:blipFill>
        <p:spPr bwMode="auto">
          <a:xfrm>
            <a:off x="4025039" y="3857628"/>
            <a:ext cx="4333175" cy="2290749"/>
          </a:xfrm>
          <a:prstGeom prst="rect">
            <a:avLst/>
          </a:prstGeom>
          <a:ln>
            <a:noFill/>
          </a:ln>
          <a:effectLst>
            <a:softEdge rad="112500"/>
          </a:effectLst>
        </p:spPr>
      </p:pic>
      <p:sp>
        <p:nvSpPr>
          <p:cNvPr id="6" name="Symbol zastępczy stopki 5">
            <a:extLst>
              <a:ext uri="{FF2B5EF4-FFF2-40B4-BE49-F238E27FC236}">
                <a16:creationId xmlns:a16="http://schemas.microsoft.com/office/drawing/2014/main" id="{88BDFA1D-DE6E-A728-28B1-CD57F4B3480C}"/>
              </a:ext>
            </a:extLst>
          </p:cNvPr>
          <p:cNvSpPr>
            <a:spLocks noGrp="1"/>
          </p:cNvSpPr>
          <p:nvPr>
            <p:ph type="ftr" sz="quarter" idx="11"/>
          </p:nvPr>
        </p:nvSpPr>
        <p:spPr/>
        <p:txBody>
          <a:bodyPr/>
          <a:lstStyle/>
          <a:p>
            <a:r>
              <a:rPr lang="pl-PL"/>
              <a:t>ZESPÓŁ SZKÓŁ EKONOMICZNYCH NR 1 W KRAKOWIE   </a:t>
            </a:r>
            <a:endParaRPr lang="pl-PL" dirty="0"/>
          </a:p>
        </p:txBody>
      </p:sp>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49F088-B7D3-4D7B-9B57-462CE212147E}"/>
              </a:ext>
            </a:extLst>
          </p:cNvPr>
          <p:cNvSpPr>
            <a:spLocks noGrp="1"/>
          </p:cNvSpPr>
          <p:nvPr>
            <p:ph type="ctrTitle"/>
          </p:nvPr>
        </p:nvSpPr>
        <p:spPr>
          <a:xfrm>
            <a:off x="2294702" y="197754"/>
            <a:ext cx="6858000" cy="698682"/>
          </a:xfrm>
        </p:spPr>
        <p:txBody>
          <a:bodyPr>
            <a:normAutofit fontScale="90000"/>
          </a:bodyPr>
          <a:lstStyle/>
          <a:p>
            <a:r>
              <a:rPr lang="pl-PL" sz="3200" b="1" dirty="0">
                <a:latin typeface="Times New Roman" panose="02020603050405020304" pitchFamily="18" charset="0"/>
                <a:cs typeface="Times New Roman" panose="02020603050405020304" pitchFamily="18" charset="0"/>
              </a:rPr>
              <a:t>NASZE ZAJĘCIA PRAKTYCZNE</a:t>
            </a:r>
            <a:br>
              <a:rPr lang="pl-PL" sz="3200" b="1" dirty="0">
                <a:latin typeface="Times New Roman" panose="02020603050405020304" pitchFamily="18" charset="0"/>
                <a:cs typeface="Times New Roman" panose="02020603050405020304" pitchFamily="18" charset="0"/>
              </a:rPr>
            </a:br>
            <a:r>
              <a:rPr lang="pl-PL" sz="3200" b="1" dirty="0">
                <a:latin typeface="Times New Roman" panose="02020603050405020304" pitchFamily="18" charset="0"/>
                <a:cs typeface="Times New Roman" panose="02020603050405020304" pitchFamily="18" charset="0"/>
              </a:rPr>
              <a:t> TECHNIK EKONOMISTA</a:t>
            </a:r>
          </a:p>
        </p:txBody>
      </p:sp>
      <p:sp>
        <p:nvSpPr>
          <p:cNvPr id="3" name="Podtytuł 2">
            <a:extLst>
              <a:ext uri="{FF2B5EF4-FFF2-40B4-BE49-F238E27FC236}">
                <a16:creationId xmlns:a16="http://schemas.microsoft.com/office/drawing/2014/main" id="{194084AE-8E64-4DB1-9EA9-93B72D5CD7F1}"/>
              </a:ext>
            </a:extLst>
          </p:cNvPr>
          <p:cNvSpPr>
            <a:spLocks noGrp="1"/>
          </p:cNvSpPr>
          <p:nvPr>
            <p:ph type="subTitle" idx="1"/>
          </p:nvPr>
        </p:nvSpPr>
        <p:spPr>
          <a:xfrm>
            <a:off x="2428860" y="1356910"/>
            <a:ext cx="7715304" cy="1928826"/>
          </a:xfrm>
        </p:spPr>
        <p:txBody>
          <a:bodyPr>
            <a:normAutofit fontScale="85000" lnSpcReduction="20000"/>
          </a:bodyPr>
          <a:lstStyle/>
          <a:p>
            <a:pPr marL="285750" indent="-285750" algn="l">
              <a:buFont typeface="Wingdings" pitchFamily="2" charset="2"/>
              <a:buChar char="Ø"/>
            </a:pPr>
            <a:r>
              <a:rPr lang="pl-PL"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kadry i płace</a:t>
            </a:r>
          </a:p>
          <a:p>
            <a:pPr marL="285750" indent="-285750" algn="l">
              <a:buFont typeface="Wingdings" pitchFamily="2" charset="2"/>
              <a:buChar char="Ø"/>
            </a:pPr>
            <a:r>
              <a:rPr lang="pl-PL"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ekonomika przedsiębiorstw</a:t>
            </a:r>
          </a:p>
          <a:p>
            <a:pPr marL="285750" indent="-285750" algn="l">
              <a:buFont typeface="Wingdings" pitchFamily="2" charset="2"/>
              <a:buChar char="Ø"/>
            </a:pPr>
            <a:r>
              <a:rPr lang="pl-PL"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programy użytkowe </a:t>
            </a:r>
            <a:endParaRPr lang="pl-PL" sz="2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l"/>
            <a:r>
              <a:rPr lang="pl-PL" sz="2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pl-PL"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 działalności gospodarczej</a:t>
            </a:r>
          </a:p>
          <a:p>
            <a:pPr marL="285750" indent="-285750" algn="l">
              <a:buFont typeface="Wingdings" pitchFamily="2" charset="2"/>
              <a:buChar char="Ø"/>
            </a:pPr>
            <a:endParaRPr lang="pl-PL"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r"/>
            <a:r>
              <a:rPr lang="pl-P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r"/>
            <a:endParaRPr lang="pl-PL"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pl-PL" dirty="0"/>
          </a:p>
        </p:txBody>
      </p:sp>
      <p:pic>
        <p:nvPicPr>
          <p:cNvPr id="7" name="Obraz 6">
            <a:extLst>
              <a:ext uri="{FF2B5EF4-FFF2-40B4-BE49-F238E27FC236}">
                <a16:creationId xmlns:a16="http://schemas.microsoft.com/office/drawing/2014/main" id="{E14E2B2C-6DC8-4005-8E6C-30F937EEB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12" y="1285860"/>
            <a:ext cx="2631367" cy="2214578"/>
          </a:xfrm>
          <a:prstGeom prst="rect">
            <a:avLst/>
          </a:prstGeom>
          <a:ln>
            <a:noFill/>
          </a:ln>
          <a:effectLst>
            <a:softEdge rad="112500"/>
          </a:effectLst>
        </p:spPr>
      </p:pic>
      <p:pic>
        <p:nvPicPr>
          <p:cNvPr id="8" name="Obraz 7">
            <a:extLst>
              <a:ext uri="{FF2B5EF4-FFF2-40B4-BE49-F238E27FC236}">
                <a16:creationId xmlns:a16="http://schemas.microsoft.com/office/drawing/2014/main" id="{BB994C53-560A-4FB8-A54B-07B80B8CBD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6017" y="2821013"/>
            <a:ext cx="3429024" cy="3627784"/>
          </a:xfrm>
          <a:prstGeom prst="rect">
            <a:avLst/>
          </a:prstGeom>
        </p:spPr>
      </p:pic>
      <p:sp>
        <p:nvSpPr>
          <p:cNvPr id="9" name="pole tekstowe 8"/>
          <p:cNvSpPr txBox="1"/>
          <p:nvPr/>
        </p:nvSpPr>
        <p:spPr>
          <a:xfrm>
            <a:off x="4143372" y="3571876"/>
            <a:ext cx="4786346" cy="2862322"/>
          </a:xfrm>
          <a:prstGeom prst="rect">
            <a:avLst/>
          </a:prstGeom>
          <a:noFill/>
        </p:spPr>
        <p:txBody>
          <a:bodyPr wrap="square" rtlCol="0">
            <a:spAutoFit/>
          </a:bodyPr>
          <a:lstStyle/>
          <a:p>
            <a:pPr algn="r">
              <a:lnSpc>
                <a:spcPct val="150000"/>
              </a:lnSpc>
            </a:pPr>
            <a:r>
              <a:rPr lang="pl-PL" sz="2000" dirty="0">
                <a:latin typeface="Times New Roman" panose="02020603050405020304" pitchFamily="18" charset="0"/>
                <a:ea typeface="Calibri" panose="020F0502020204030204" pitchFamily="34" charset="0"/>
                <a:cs typeface="Times New Roman" panose="02020603050405020304" pitchFamily="18" charset="0"/>
              </a:rPr>
              <a:t>Poznasz zasady prowadzenia dokumentacji biurowej, nauczysz się jak zakładać firmę, rozliczać pracowników,  </a:t>
            </a:r>
          </a:p>
          <a:p>
            <a:pPr algn="r">
              <a:lnSpc>
                <a:spcPct val="150000"/>
              </a:lnSpc>
            </a:pPr>
            <a:r>
              <a:rPr lang="pl-PL" sz="2000" dirty="0">
                <a:latin typeface="Times New Roman" panose="02020603050405020304" pitchFamily="18" charset="0"/>
                <a:ea typeface="Calibri" panose="020F0502020204030204" pitchFamily="34" charset="0"/>
                <a:cs typeface="Times New Roman" panose="02020603050405020304" pitchFamily="18" charset="0"/>
              </a:rPr>
              <a:t>obsługiwać programy użytkowe (program magazynowy, płace, Podatkowa Księga Przychodów i Rozchodów).</a:t>
            </a:r>
          </a:p>
        </p:txBody>
      </p:sp>
    </p:spTree>
    <p:extLst>
      <p:ext uri="{BB962C8B-B14F-4D97-AF65-F5344CB8AC3E}">
        <p14:creationId xmlns:p14="http://schemas.microsoft.com/office/powerpoint/2010/main" val="109964281"/>
      </p:ext>
    </p:extLst>
  </p:cSld>
  <p:clrMapOvr>
    <a:masterClrMapping/>
  </p:clrMapOvr>
  <p:transition spd="slow" advClick="0" advTm="300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614069" y="326761"/>
            <a:ext cx="6275040" cy="792088"/>
          </a:xfrm>
        </p:spPr>
        <p:txBody>
          <a:bodyPr>
            <a:noAutofit/>
          </a:bodyPr>
          <a:lstStyle/>
          <a:p>
            <a:r>
              <a:rPr lang="pl-PL" sz="3200" b="1" dirty="0">
                <a:latin typeface="Times New Roman" pitchFamily="18" charset="0"/>
                <a:cs typeface="Times New Roman" pitchFamily="18" charset="0"/>
              </a:rPr>
              <a:t>PRAKTYKI ZAWODOWE </a:t>
            </a:r>
            <a:br>
              <a:rPr lang="pl-PL" sz="3200" b="1" dirty="0">
                <a:latin typeface="Times New Roman" pitchFamily="18" charset="0"/>
                <a:cs typeface="Times New Roman" pitchFamily="18" charset="0"/>
              </a:rPr>
            </a:br>
            <a:r>
              <a:rPr lang="pl-PL" sz="3200" b="1" dirty="0">
                <a:latin typeface="Times New Roman" pitchFamily="18" charset="0"/>
                <a:cs typeface="Times New Roman" pitchFamily="18" charset="0"/>
              </a:rPr>
              <a:t>poznajemy Maltę </a:t>
            </a:r>
          </a:p>
        </p:txBody>
      </p:sp>
      <p:pic>
        <p:nvPicPr>
          <p:cNvPr id="19458" name="Picture 2" descr="Może być zdjęciem przedstawiającym co najmniej jedna osoba i na świeżym powietrzu"/>
          <p:cNvPicPr>
            <a:picLocks noChangeAspect="1" noChangeArrowheads="1"/>
          </p:cNvPicPr>
          <p:nvPr/>
        </p:nvPicPr>
        <p:blipFill>
          <a:blip r:embed="rId2"/>
          <a:srcRect l="14706" r="20036"/>
          <a:stretch>
            <a:fillRect/>
          </a:stretch>
        </p:blipFill>
        <p:spPr bwMode="auto">
          <a:xfrm>
            <a:off x="2627784" y="1474950"/>
            <a:ext cx="3282567" cy="2372179"/>
          </a:xfrm>
          <a:prstGeom prst="rect">
            <a:avLst/>
          </a:prstGeom>
          <a:ln>
            <a:noFill/>
          </a:ln>
          <a:effectLst>
            <a:softEdge rad="112500"/>
          </a:effectLst>
        </p:spPr>
      </p:pic>
      <p:pic>
        <p:nvPicPr>
          <p:cNvPr id="19460" name="Picture 4" descr="Może być zdjęciem przedstawiającym co najmniej jedna osoba i zbiornik wodny"/>
          <p:cNvPicPr>
            <a:picLocks noChangeAspect="1" noChangeArrowheads="1"/>
          </p:cNvPicPr>
          <p:nvPr/>
        </p:nvPicPr>
        <p:blipFill>
          <a:blip r:embed="rId3"/>
          <a:srcRect l="17968" r="21875"/>
          <a:stretch>
            <a:fillRect/>
          </a:stretch>
        </p:blipFill>
        <p:spPr bwMode="auto">
          <a:xfrm>
            <a:off x="5893954" y="1417667"/>
            <a:ext cx="3171767" cy="2429462"/>
          </a:xfrm>
          <a:prstGeom prst="rect">
            <a:avLst/>
          </a:prstGeom>
          <a:ln>
            <a:noFill/>
          </a:ln>
          <a:effectLst>
            <a:softEdge rad="112500"/>
          </a:effectLst>
        </p:spPr>
      </p:pic>
      <p:pic>
        <p:nvPicPr>
          <p:cNvPr id="19462" name="Picture 6" descr="Może być zdjęciem przedstawiającym co najmniej jedna osoba, ludzie stoją i na świeżym powietrzu"/>
          <p:cNvPicPr>
            <a:picLocks noChangeAspect="1" noChangeArrowheads="1"/>
          </p:cNvPicPr>
          <p:nvPr/>
        </p:nvPicPr>
        <p:blipFill>
          <a:blip r:embed="rId4"/>
          <a:srcRect t="33334" b="2083"/>
          <a:stretch>
            <a:fillRect/>
          </a:stretch>
        </p:blipFill>
        <p:spPr bwMode="auto">
          <a:xfrm>
            <a:off x="2758016" y="3857109"/>
            <a:ext cx="6000792" cy="2143140"/>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33854EC8-B445-89CC-E29E-2591EDF085C6}"/>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2286078341"/>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23728" y="214298"/>
            <a:ext cx="6900882" cy="1143000"/>
          </a:xfrm>
        </p:spPr>
        <p:txBody>
          <a:bodyPr>
            <a:normAutofit/>
          </a:bodyPr>
          <a:lstStyle/>
          <a:p>
            <a:r>
              <a:rPr lang="pl-PL" sz="4000" b="1" dirty="0">
                <a:latin typeface="Times New Roman" panose="02020603050405020304" pitchFamily="18" charset="0"/>
                <a:cs typeface="Times New Roman" panose="02020603050405020304" pitchFamily="18" charset="0"/>
              </a:rPr>
              <a:t>Poznajemy Maltę </a:t>
            </a:r>
          </a:p>
        </p:txBody>
      </p:sp>
      <p:pic>
        <p:nvPicPr>
          <p:cNvPr id="118786" name="Picture 2" descr="Brak opisu."/>
          <p:cNvPicPr>
            <a:picLocks noChangeAspect="1" noChangeArrowheads="1"/>
          </p:cNvPicPr>
          <p:nvPr/>
        </p:nvPicPr>
        <p:blipFill>
          <a:blip r:embed="rId2"/>
          <a:srcRect/>
          <a:stretch>
            <a:fillRect/>
          </a:stretch>
        </p:blipFill>
        <p:spPr bwMode="auto">
          <a:xfrm>
            <a:off x="5004048" y="1127278"/>
            <a:ext cx="4020562" cy="2855341"/>
          </a:xfrm>
          <a:prstGeom prst="rect">
            <a:avLst/>
          </a:prstGeom>
          <a:ln>
            <a:noFill/>
          </a:ln>
          <a:effectLst>
            <a:softEdge rad="112500"/>
          </a:effectLst>
        </p:spPr>
      </p:pic>
      <p:sp>
        <p:nvSpPr>
          <p:cNvPr id="5" name="Symbol zastępczy stopki 4">
            <a:extLst>
              <a:ext uri="{FF2B5EF4-FFF2-40B4-BE49-F238E27FC236}">
                <a16:creationId xmlns:a16="http://schemas.microsoft.com/office/drawing/2014/main" id="{67D28BFC-E11C-AC52-9D3E-558DBE74F89B}"/>
              </a:ext>
            </a:extLst>
          </p:cNvPr>
          <p:cNvSpPr>
            <a:spLocks noGrp="1"/>
          </p:cNvSpPr>
          <p:nvPr>
            <p:ph type="ftr" sz="quarter" idx="11"/>
          </p:nvPr>
        </p:nvSpPr>
        <p:spPr/>
        <p:txBody>
          <a:bodyPr/>
          <a:lstStyle/>
          <a:p>
            <a:r>
              <a:rPr lang="pl-PL"/>
              <a:t>ZESPÓŁ SZKÓŁ EKONOMICZNYCH NR 1 W KRAKOWIE   </a:t>
            </a:r>
            <a:endParaRPr lang="pl-PL" dirty="0"/>
          </a:p>
        </p:txBody>
      </p:sp>
      <p:pic>
        <p:nvPicPr>
          <p:cNvPr id="4" name="Obraz 3" descr="Obraz zawierający ubrania, obuwie, osoba, na wolnym powietrzu&#10;&#10;Opis wygenerowany automatycznie">
            <a:extLst>
              <a:ext uri="{FF2B5EF4-FFF2-40B4-BE49-F238E27FC236}">
                <a16:creationId xmlns:a16="http://schemas.microsoft.com/office/drawing/2014/main" id="{29A58AE0-E209-0420-CECA-7DD7920577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3501008"/>
            <a:ext cx="3624403" cy="28553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71736" y="260648"/>
            <a:ext cx="6275040" cy="720080"/>
          </a:xfrm>
        </p:spPr>
        <p:txBody>
          <a:bodyPr>
            <a:noAutofit/>
          </a:bodyPr>
          <a:lstStyle/>
          <a:p>
            <a:r>
              <a:rPr lang="pl-PL" sz="3200" b="1" dirty="0">
                <a:latin typeface="Times New Roman" pitchFamily="18" charset="0"/>
                <a:cs typeface="Times New Roman" pitchFamily="18" charset="0"/>
              </a:rPr>
              <a:t>NASZE STAŻE ZAGRANICZNE</a:t>
            </a:r>
            <a:br>
              <a:rPr lang="pl-PL" sz="3200" b="1" dirty="0">
                <a:latin typeface="Times New Roman" pitchFamily="18" charset="0"/>
                <a:cs typeface="Times New Roman" pitchFamily="18" charset="0"/>
              </a:rPr>
            </a:br>
            <a:r>
              <a:rPr lang="pl-PL" sz="3200" b="1" dirty="0">
                <a:latin typeface="Times New Roman" pitchFamily="18" charset="0"/>
                <a:cs typeface="Times New Roman" pitchFamily="18" charset="0"/>
              </a:rPr>
              <a:t>MALTA </a:t>
            </a:r>
          </a:p>
        </p:txBody>
      </p:sp>
      <p:pic>
        <p:nvPicPr>
          <p:cNvPr id="18434" name="Picture 2" descr="Może być zdjęciem przedstawiającym co najmniej jedna osoba"/>
          <p:cNvPicPr>
            <a:picLocks noChangeAspect="1" noChangeArrowheads="1"/>
          </p:cNvPicPr>
          <p:nvPr/>
        </p:nvPicPr>
        <p:blipFill>
          <a:blip r:embed="rId2"/>
          <a:srcRect/>
          <a:stretch>
            <a:fillRect/>
          </a:stretch>
        </p:blipFill>
        <p:spPr bwMode="auto">
          <a:xfrm>
            <a:off x="2571736" y="1428737"/>
            <a:ext cx="2144280" cy="2360304"/>
          </a:xfrm>
          <a:prstGeom prst="rect">
            <a:avLst/>
          </a:prstGeom>
          <a:ln>
            <a:noFill/>
          </a:ln>
          <a:effectLst>
            <a:softEdge rad="112500"/>
          </a:effectLst>
        </p:spPr>
      </p:pic>
      <p:pic>
        <p:nvPicPr>
          <p:cNvPr id="18436" name="Picture 4" descr="Może być zdjęciem przedstawiającym napój i w budynku"/>
          <p:cNvPicPr>
            <a:picLocks noChangeAspect="1" noChangeArrowheads="1"/>
          </p:cNvPicPr>
          <p:nvPr/>
        </p:nvPicPr>
        <p:blipFill>
          <a:blip r:embed="rId3"/>
          <a:srcRect/>
          <a:stretch>
            <a:fillRect/>
          </a:stretch>
        </p:blipFill>
        <p:spPr bwMode="auto">
          <a:xfrm>
            <a:off x="6588223" y="1428737"/>
            <a:ext cx="2535493" cy="3929090"/>
          </a:xfrm>
          <a:prstGeom prst="rect">
            <a:avLst/>
          </a:prstGeom>
          <a:ln>
            <a:noFill/>
          </a:ln>
          <a:effectLst>
            <a:softEdge rad="112500"/>
          </a:effectLst>
        </p:spPr>
      </p:pic>
      <p:sp>
        <p:nvSpPr>
          <p:cNvPr id="5" name="Symbol zastępczy stopki 4">
            <a:extLst>
              <a:ext uri="{FF2B5EF4-FFF2-40B4-BE49-F238E27FC236}">
                <a16:creationId xmlns:a16="http://schemas.microsoft.com/office/drawing/2014/main" id="{CB51DBF2-CEC7-0B10-7E47-ABF5886BB04E}"/>
              </a:ext>
            </a:extLst>
          </p:cNvPr>
          <p:cNvSpPr>
            <a:spLocks noGrp="1"/>
          </p:cNvSpPr>
          <p:nvPr>
            <p:ph type="ftr" sz="quarter" idx="11"/>
          </p:nvPr>
        </p:nvSpPr>
        <p:spPr/>
        <p:txBody>
          <a:bodyPr/>
          <a:lstStyle/>
          <a:p>
            <a:r>
              <a:rPr lang="pl-PL"/>
              <a:t>ZESPÓŁ SZKÓŁ EKONOMICZNYCH NR 1 W KRAKOWIE   </a:t>
            </a:r>
            <a:endParaRPr lang="pl-PL" dirty="0"/>
          </a:p>
        </p:txBody>
      </p:sp>
      <p:pic>
        <p:nvPicPr>
          <p:cNvPr id="6" name="Picture 6" descr="Może być zdjęciem przedstawiającym co najmniej jedna osoba i w budynku"/>
          <p:cNvPicPr>
            <a:picLocks noChangeAspect="1" noChangeArrowheads="1"/>
          </p:cNvPicPr>
          <p:nvPr/>
        </p:nvPicPr>
        <p:blipFill>
          <a:blip r:embed="rId4"/>
          <a:srcRect/>
          <a:stretch>
            <a:fillRect/>
          </a:stretch>
        </p:blipFill>
        <p:spPr bwMode="auto">
          <a:xfrm>
            <a:off x="4427984" y="2683941"/>
            <a:ext cx="2239057" cy="3672409"/>
          </a:xfrm>
          <a:prstGeom prst="rect">
            <a:avLst/>
          </a:prstGeom>
          <a:ln>
            <a:noFill/>
          </a:ln>
          <a:effectLst>
            <a:softEdge rad="112500"/>
          </a:effectLst>
        </p:spPr>
      </p:pic>
    </p:spTree>
    <p:extLst>
      <p:ext uri="{BB962C8B-B14F-4D97-AF65-F5344CB8AC3E}">
        <p14:creationId xmlns:p14="http://schemas.microsoft.com/office/powerpoint/2010/main" val="1029606767"/>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720080"/>
          </a:xfrm>
        </p:spPr>
        <p:txBody>
          <a:bodyPr>
            <a:noAutofit/>
          </a:bodyPr>
          <a:lstStyle/>
          <a:p>
            <a:r>
              <a:rPr lang="pl-PL" sz="3200" b="1" dirty="0">
                <a:latin typeface="Times New Roman" pitchFamily="18" charset="0"/>
                <a:cs typeface="Times New Roman" pitchFamily="18" charset="0"/>
              </a:rPr>
              <a:t>NASZE STAŻE ZAGRANICZNE </a:t>
            </a:r>
          </a:p>
        </p:txBody>
      </p:sp>
      <p:sp>
        <p:nvSpPr>
          <p:cNvPr id="3" name="pole tekstowe 2"/>
          <p:cNvSpPr txBox="1"/>
          <p:nvPr/>
        </p:nvSpPr>
        <p:spPr>
          <a:xfrm>
            <a:off x="6286512" y="928670"/>
            <a:ext cx="2473498" cy="584775"/>
          </a:xfrm>
          <a:prstGeom prst="rect">
            <a:avLst/>
          </a:prstGeom>
          <a:noFill/>
        </p:spPr>
        <p:txBody>
          <a:bodyPr wrap="none" rtlCol="0">
            <a:spAutoFit/>
          </a:bodyPr>
          <a:lstStyle/>
          <a:p>
            <a:r>
              <a:rPr lang="pl-PL" sz="3200" dirty="0">
                <a:latin typeface="Times New Roman" pitchFamily="18" charset="0"/>
                <a:cs typeface="Times New Roman" pitchFamily="18" charset="0"/>
              </a:rPr>
              <a:t>MALTA 2021</a:t>
            </a:r>
          </a:p>
        </p:txBody>
      </p:sp>
      <p:pic>
        <p:nvPicPr>
          <p:cNvPr id="16386" name="Picture 2" descr="Brak opisu."/>
          <p:cNvPicPr>
            <a:picLocks noChangeAspect="1" noChangeArrowheads="1"/>
          </p:cNvPicPr>
          <p:nvPr/>
        </p:nvPicPr>
        <p:blipFill>
          <a:blip r:embed="rId2" cstate="print"/>
          <a:srcRect/>
          <a:stretch>
            <a:fillRect/>
          </a:stretch>
        </p:blipFill>
        <p:spPr bwMode="auto">
          <a:xfrm>
            <a:off x="2627784" y="947925"/>
            <a:ext cx="3096207" cy="3571900"/>
          </a:xfrm>
          <a:prstGeom prst="rect">
            <a:avLst/>
          </a:prstGeom>
          <a:ln>
            <a:noFill/>
          </a:ln>
          <a:effectLst>
            <a:softEdge rad="112500"/>
          </a:effectLst>
        </p:spPr>
      </p:pic>
      <p:pic>
        <p:nvPicPr>
          <p:cNvPr id="16388" name="Picture 4" descr="Brak opisu."/>
          <p:cNvPicPr>
            <a:picLocks noChangeAspect="1" noChangeArrowheads="1"/>
          </p:cNvPicPr>
          <p:nvPr/>
        </p:nvPicPr>
        <p:blipFill>
          <a:blip r:embed="rId3"/>
          <a:srcRect/>
          <a:stretch>
            <a:fillRect/>
          </a:stretch>
        </p:blipFill>
        <p:spPr bwMode="auto">
          <a:xfrm>
            <a:off x="5868144" y="2060848"/>
            <a:ext cx="3071834" cy="3700437"/>
          </a:xfrm>
          <a:prstGeom prst="rect">
            <a:avLst/>
          </a:prstGeom>
          <a:ln>
            <a:noFill/>
          </a:ln>
          <a:effectLst>
            <a:softEdge rad="112500"/>
          </a:effectLst>
        </p:spPr>
      </p:pic>
      <p:sp>
        <p:nvSpPr>
          <p:cNvPr id="5" name="Symbol zastępczy stopki 4">
            <a:extLst>
              <a:ext uri="{FF2B5EF4-FFF2-40B4-BE49-F238E27FC236}">
                <a16:creationId xmlns:a16="http://schemas.microsoft.com/office/drawing/2014/main" id="{CE946509-C81E-AC04-7187-215AD400FD3D}"/>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3226760501"/>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792088"/>
          </a:xfrm>
        </p:spPr>
        <p:txBody>
          <a:bodyPr>
            <a:noAutofit/>
          </a:bodyPr>
          <a:lstStyle/>
          <a:p>
            <a:r>
              <a:rPr lang="pl-PL" sz="3200" b="1" dirty="0">
                <a:latin typeface="Times New Roman" pitchFamily="18" charset="0"/>
                <a:cs typeface="Times New Roman" pitchFamily="18" charset="0"/>
              </a:rPr>
              <a:t>ŚLUBOWANIE KLAS PIERWSZYCH</a:t>
            </a:r>
          </a:p>
        </p:txBody>
      </p:sp>
      <p:sp>
        <p:nvSpPr>
          <p:cNvPr id="3" name="Symbol zastępczy stopki 2">
            <a:extLst>
              <a:ext uri="{FF2B5EF4-FFF2-40B4-BE49-F238E27FC236}">
                <a16:creationId xmlns:a16="http://schemas.microsoft.com/office/drawing/2014/main" id="{2A895775-DEFA-6281-D4B6-CA46A6FCE9B4}"/>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Obraz 4" descr="Obraz zawierający ubrania, osoba, na wolnym powietrzu, grupa&#10;&#10;Opis wygenerowany automatycznie">
            <a:extLst>
              <a:ext uri="{FF2B5EF4-FFF2-40B4-BE49-F238E27FC236}">
                <a16:creationId xmlns:a16="http://schemas.microsoft.com/office/drawing/2014/main" id="{D5363CD6-9F8D-35C5-8F20-2C7463D8EB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3770446"/>
            <a:ext cx="5280588" cy="2535574"/>
          </a:xfrm>
          <a:prstGeom prst="rect">
            <a:avLst/>
          </a:prstGeom>
        </p:spPr>
      </p:pic>
      <p:pic>
        <p:nvPicPr>
          <p:cNvPr id="7" name="Picture 8">
            <a:extLst>
              <a:ext uri="{FF2B5EF4-FFF2-40B4-BE49-F238E27FC236}">
                <a16:creationId xmlns:a16="http://schemas.microsoft.com/office/drawing/2014/main" id="{03D87A5E-D6D6-436F-BD3A-396E1D84DD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052736"/>
            <a:ext cx="5634608" cy="25355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009500"/>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38444" y="-86754"/>
            <a:ext cx="6275040" cy="1143000"/>
          </a:xfrm>
        </p:spPr>
        <p:txBody>
          <a:bodyPr>
            <a:noAutofit/>
          </a:bodyPr>
          <a:lstStyle/>
          <a:p>
            <a:r>
              <a:rPr lang="pl-PL" sz="3200" b="1" dirty="0">
                <a:latin typeface="Times New Roman" pitchFamily="18" charset="0"/>
                <a:cs typeface="Times New Roman" pitchFamily="18" charset="0"/>
              </a:rPr>
              <a:t>MECZ MATEMATYCZNY</a:t>
            </a:r>
          </a:p>
        </p:txBody>
      </p:sp>
      <p:pic>
        <p:nvPicPr>
          <p:cNvPr id="2050" name="Picture 2">
            <a:extLst>
              <a:ext uri="{FF2B5EF4-FFF2-40B4-BE49-F238E27FC236}">
                <a16:creationId xmlns:a16="http://schemas.microsoft.com/office/drawing/2014/main" id="{8B598067-921C-9965-8D06-615D2B7B3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199" y="1367090"/>
            <a:ext cx="3112606" cy="41501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6153EDC-9E92-AB10-946D-28BA68E0D9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2336" y="1167779"/>
            <a:ext cx="3112606" cy="2334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EE34D8B-9A4A-6856-8D42-313DDA8423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2335" y="3530435"/>
            <a:ext cx="3112606" cy="23344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ymbol zastępczy stopki 2">
            <a:extLst>
              <a:ext uri="{FF2B5EF4-FFF2-40B4-BE49-F238E27FC236}">
                <a16:creationId xmlns:a16="http://schemas.microsoft.com/office/drawing/2014/main" id="{24E5F6FB-C678-762B-CB7E-1168DC565734}"/>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1684567461"/>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1777414"/>
          </a:xfrm>
        </p:spPr>
        <p:txBody>
          <a:bodyPr>
            <a:noAutofit/>
          </a:bodyPr>
          <a:lstStyle/>
          <a:p>
            <a:r>
              <a:rPr lang="pl-PL" sz="3200" b="1" dirty="0">
                <a:latin typeface="Times New Roman" pitchFamily="18" charset="0"/>
                <a:cs typeface="Times New Roman" pitchFamily="18" charset="0"/>
              </a:rPr>
              <a:t>KONKURS PIĘKNEGO CZYTANIA W JĘZYKU ANGIELSKIM</a:t>
            </a:r>
          </a:p>
        </p:txBody>
      </p:sp>
      <p:pic>
        <p:nvPicPr>
          <p:cNvPr id="3074" name="Picture 2" descr="Brak dostępnego opisu zdjęcia.">
            <a:extLst>
              <a:ext uri="{FF2B5EF4-FFF2-40B4-BE49-F238E27FC236}">
                <a16:creationId xmlns:a16="http://schemas.microsoft.com/office/drawing/2014/main" id="{C8556525-5D06-7753-FE5D-3E4A511E6D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886589"/>
            <a:ext cx="3464024" cy="24759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64" name="Picture 4" descr="Wielka Brytania, Anglia, Banderą, Kraju, Narodowość"/>
          <p:cNvPicPr>
            <a:picLocks noChangeAspect="1" noChangeArrowheads="1"/>
          </p:cNvPicPr>
          <p:nvPr/>
        </p:nvPicPr>
        <p:blipFill>
          <a:blip r:embed="rId3" cstate="print"/>
          <a:srcRect/>
          <a:stretch>
            <a:fillRect/>
          </a:stretch>
        </p:blipFill>
        <p:spPr bwMode="auto">
          <a:xfrm>
            <a:off x="7956376" y="692696"/>
            <a:ext cx="1109246" cy="1109246"/>
          </a:xfrm>
          <a:prstGeom prst="rect">
            <a:avLst/>
          </a:prstGeom>
          <a:noFill/>
        </p:spPr>
      </p:pic>
      <p:sp>
        <p:nvSpPr>
          <p:cNvPr id="3" name="Symbol zastępczy stopki 2">
            <a:extLst>
              <a:ext uri="{FF2B5EF4-FFF2-40B4-BE49-F238E27FC236}">
                <a16:creationId xmlns:a16="http://schemas.microsoft.com/office/drawing/2014/main" id="{CC27EDC0-AFC9-6EFE-EB32-D3C6BD0C2E5C}"/>
              </a:ext>
            </a:extLst>
          </p:cNvPr>
          <p:cNvSpPr>
            <a:spLocks noGrp="1"/>
          </p:cNvSpPr>
          <p:nvPr>
            <p:ph type="ftr" sz="quarter" idx="11"/>
          </p:nvPr>
        </p:nvSpPr>
        <p:spPr/>
        <p:txBody>
          <a:bodyPr/>
          <a:lstStyle/>
          <a:p>
            <a:r>
              <a:rPr lang="pl-PL"/>
              <a:t>ZESPÓŁ SZKÓŁ EKONOMICZNYCH NR 1 W KRAKOWIE   </a:t>
            </a:r>
            <a:endParaRPr lang="pl-PL" dirty="0"/>
          </a:p>
        </p:txBody>
      </p:sp>
      <p:pic>
        <p:nvPicPr>
          <p:cNvPr id="7" name="Obraz 6" descr="Obraz zawierający ubrania, w pomieszczeniu, osoba, ściana&#10;&#10;Opis wygenerowany automatycznie">
            <a:extLst>
              <a:ext uri="{FF2B5EF4-FFF2-40B4-BE49-F238E27FC236}">
                <a16:creationId xmlns:a16="http://schemas.microsoft.com/office/drawing/2014/main" id="{0F021946-9867-09F2-D15B-057C683641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288" y="3818102"/>
            <a:ext cx="3228643" cy="2475913"/>
          </a:xfrm>
          <a:prstGeom prst="rect">
            <a:avLst/>
          </a:prstGeom>
        </p:spPr>
      </p:pic>
    </p:spTree>
    <p:extLst>
      <p:ext uri="{BB962C8B-B14F-4D97-AF65-F5344CB8AC3E}">
        <p14:creationId xmlns:p14="http://schemas.microsoft.com/office/powerpoint/2010/main" val="3684134492"/>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86D77B-AE97-4BBC-A101-EAABFE9EDAEC}"/>
              </a:ext>
            </a:extLst>
          </p:cNvPr>
          <p:cNvSpPr>
            <a:spLocks noGrp="1"/>
          </p:cNvSpPr>
          <p:nvPr>
            <p:ph type="title"/>
          </p:nvPr>
        </p:nvSpPr>
        <p:spPr>
          <a:xfrm>
            <a:off x="2627784" y="485810"/>
            <a:ext cx="5472608" cy="1143000"/>
          </a:xfrm>
        </p:spPr>
        <p:txBody>
          <a:bodyPr>
            <a:normAutofit fontScale="90000"/>
          </a:bodyPr>
          <a:lstStyle/>
          <a:p>
            <a:r>
              <a:rPr lang="pl-PL" sz="2800" b="1" dirty="0">
                <a:latin typeface="Times New Roman" panose="02020603050405020304" pitchFamily="18" charset="0"/>
                <a:cs typeface="Times New Roman" panose="02020603050405020304" pitchFamily="18" charset="0"/>
              </a:rPr>
              <a:t>KONKURS PIĘKNEGO CZYTANIA W JĘZYKU POLSKIM</a:t>
            </a:r>
          </a:p>
        </p:txBody>
      </p:sp>
      <p:pic>
        <p:nvPicPr>
          <p:cNvPr id="6" name="Symbol zastępczy zawartości 5">
            <a:extLst>
              <a:ext uri="{FF2B5EF4-FFF2-40B4-BE49-F238E27FC236}">
                <a16:creationId xmlns:a16="http://schemas.microsoft.com/office/drawing/2014/main" id="{6A4D9F3C-664E-477B-85B2-4A96DA28C3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6687" y="1916113"/>
            <a:ext cx="5613400" cy="4210050"/>
          </a:xfrm>
        </p:spPr>
      </p:pic>
      <p:sp>
        <p:nvSpPr>
          <p:cNvPr id="4" name="Symbol zastępczy stopki 3">
            <a:extLst>
              <a:ext uri="{FF2B5EF4-FFF2-40B4-BE49-F238E27FC236}">
                <a16:creationId xmlns:a16="http://schemas.microsoft.com/office/drawing/2014/main" id="{0A64FEEC-1072-492F-AB0A-D77FFF4F0442}"/>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760654521"/>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526286"/>
          </a:xfrm>
        </p:spPr>
        <p:txBody>
          <a:bodyPr>
            <a:noAutofit/>
          </a:bodyPr>
          <a:lstStyle/>
          <a:p>
            <a:r>
              <a:rPr lang="pl-PL" sz="3200" b="1" dirty="0">
                <a:latin typeface="Times New Roman" pitchFamily="18" charset="0"/>
                <a:cs typeface="Times New Roman" pitchFamily="18" charset="0"/>
              </a:rPr>
              <a:t>WOLONTARIAT SKC</a:t>
            </a:r>
          </a:p>
        </p:txBody>
      </p:sp>
      <p:pic>
        <p:nvPicPr>
          <p:cNvPr id="4098" name="Picture 2" descr="Brak dostępnego opisu zdjęcia.">
            <a:extLst>
              <a:ext uri="{FF2B5EF4-FFF2-40B4-BE49-F238E27FC236}">
                <a16:creationId xmlns:a16="http://schemas.microsoft.com/office/drawing/2014/main" id="{E630873C-D09C-4C5E-681B-82B80A2225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97" t="31264" r="4571"/>
          <a:stretch/>
        </p:blipFill>
        <p:spPr bwMode="auto">
          <a:xfrm>
            <a:off x="3636242" y="3444017"/>
            <a:ext cx="4318833" cy="26750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Brak dostępnego opisu zdjęcia.">
            <a:extLst>
              <a:ext uri="{FF2B5EF4-FFF2-40B4-BE49-F238E27FC236}">
                <a16:creationId xmlns:a16="http://schemas.microsoft.com/office/drawing/2014/main" id="{4EA5717E-5694-5741-3CF6-C4196390C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353" y="813116"/>
            <a:ext cx="3425647" cy="2569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Brak dostępnego opisu zdjęcia.">
            <a:extLst>
              <a:ext uri="{FF2B5EF4-FFF2-40B4-BE49-F238E27FC236}">
                <a16:creationId xmlns:a16="http://schemas.microsoft.com/office/drawing/2014/main" id="{26A5509A-7B2E-5E7F-90F1-1CFAAF3C5C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801768"/>
            <a:ext cx="3455907" cy="25919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ymbol zastępczy stopki 2">
            <a:extLst>
              <a:ext uri="{FF2B5EF4-FFF2-40B4-BE49-F238E27FC236}">
                <a16:creationId xmlns:a16="http://schemas.microsoft.com/office/drawing/2014/main" id="{14497A3F-7083-E6AC-555F-ADD70DD8A38D}"/>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746039263"/>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200" b="1" dirty="0">
                <a:latin typeface="Times New Roman" pitchFamily="18" charset="0"/>
                <a:cs typeface="Times New Roman" pitchFamily="18" charset="0"/>
              </a:rPr>
              <a:t>SPORT</a:t>
            </a:r>
          </a:p>
        </p:txBody>
      </p:sp>
      <p:sp>
        <p:nvSpPr>
          <p:cNvPr id="6" name="Symbol zastępczy zawartości 5">
            <a:extLst>
              <a:ext uri="{FF2B5EF4-FFF2-40B4-BE49-F238E27FC236}">
                <a16:creationId xmlns:a16="http://schemas.microsoft.com/office/drawing/2014/main" id="{BEAC88E8-96AD-4047-9724-B5AB13E93758}"/>
              </a:ext>
            </a:extLst>
          </p:cNvPr>
          <p:cNvSpPr>
            <a:spLocks noGrp="1"/>
          </p:cNvSpPr>
          <p:nvPr>
            <p:ph sz="half" idx="1"/>
          </p:nvPr>
        </p:nvSpPr>
        <p:spPr>
          <a:xfrm>
            <a:off x="2307048" y="1600200"/>
            <a:ext cx="3057040" cy="4525963"/>
          </a:xfrm>
        </p:spPr>
        <p:txBody>
          <a:bodyPr/>
          <a:lstStyle/>
          <a:p>
            <a:pPr marL="0" indent="0">
              <a:buNone/>
            </a:pPr>
            <a:r>
              <a:rPr lang="pl-PL" b="1" u="sng" dirty="0">
                <a:hlinkClick r:id="rId2" tooltip="Wojewódzki turniej siatkówki dziewcząt">
                  <a:extLst>
                    <a:ext uri="{A12FA001-AC4F-418D-AE19-62706E023703}">
                      <ahyp:hlinkClr xmlns="" xmlns:ahyp="http://schemas.microsoft.com/office/drawing/2018/hyperlinkcolor" val="tx"/>
                    </a:ext>
                  </a:extLst>
                </a:hlinkClick>
              </a:rPr>
              <a:t>Wojewódzki turniej siatkówki dziewcząt</a:t>
            </a:r>
            <a:endParaRPr lang="pl-PL" b="1" u="sng" dirty="0"/>
          </a:p>
          <a:p>
            <a:endParaRPr lang="pl-PL" dirty="0"/>
          </a:p>
        </p:txBody>
      </p:sp>
      <p:pic>
        <p:nvPicPr>
          <p:cNvPr id="9" name="Symbol zastępczy zawartości 8">
            <a:extLst>
              <a:ext uri="{FF2B5EF4-FFF2-40B4-BE49-F238E27FC236}">
                <a16:creationId xmlns:a16="http://schemas.microsoft.com/office/drawing/2014/main" id="{FC31D930-D248-4819-842D-B5D9CC23FD6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17528" y="531838"/>
            <a:ext cx="3145992" cy="3401219"/>
          </a:xfrm>
        </p:spPr>
      </p:pic>
      <p:sp>
        <p:nvSpPr>
          <p:cNvPr id="3" name="Symbol zastępczy stopki 2">
            <a:extLst>
              <a:ext uri="{FF2B5EF4-FFF2-40B4-BE49-F238E27FC236}">
                <a16:creationId xmlns:a16="http://schemas.microsoft.com/office/drawing/2014/main" id="{A09F8CAA-86C7-A908-94FB-D3C3F23E3E47}"/>
              </a:ext>
            </a:extLst>
          </p:cNvPr>
          <p:cNvSpPr>
            <a:spLocks noGrp="1"/>
          </p:cNvSpPr>
          <p:nvPr>
            <p:ph type="ftr" sz="quarter" idx="11"/>
          </p:nvPr>
        </p:nvSpPr>
        <p:spPr/>
        <p:txBody>
          <a:bodyPr/>
          <a:lstStyle/>
          <a:p>
            <a:r>
              <a:rPr lang="pl-PL"/>
              <a:t>ZESPÓŁ SZKÓŁ EKONOMICZNYCH NR 1 W KRAKOWIE   </a:t>
            </a:r>
            <a:endParaRPr lang="pl-PL" dirty="0"/>
          </a:p>
        </p:txBody>
      </p:sp>
      <p:pic>
        <p:nvPicPr>
          <p:cNvPr id="11" name="Obraz 10">
            <a:extLst>
              <a:ext uri="{FF2B5EF4-FFF2-40B4-BE49-F238E27FC236}">
                <a16:creationId xmlns:a16="http://schemas.microsoft.com/office/drawing/2014/main" id="{FB88D16C-8F9E-4E68-9C8A-C50054EA0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2996952"/>
            <a:ext cx="3057040" cy="3129211"/>
          </a:xfrm>
          <a:prstGeom prst="rect">
            <a:avLst/>
          </a:prstGeom>
        </p:spPr>
      </p:pic>
      <p:pic>
        <p:nvPicPr>
          <p:cNvPr id="13" name="Obraz 12">
            <a:extLst>
              <a:ext uri="{FF2B5EF4-FFF2-40B4-BE49-F238E27FC236}">
                <a16:creationId xmlns:a16="http://schemas.microsoft.com/office/drawing/2014/main" id="{1D8B689F-9C17-421F-8369-CA84DA43C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6524" y="4438967"/>
            <a:ext cx="3048000" cy="2032000"/>
          </a:xfrm>
          <a:prstGeom prst="rect">
            <a:avLst/>
          </a:prstGeom>
        </p:spPr>
      </p:pic>
    </p:spTree>
    <p:extLst>
      <p:ext uri="{BB962C8B-B14F-4D97-AF65-F5344CB8AC3E}">
        <p14:creationId xmlns:p14="http://schemas.microsoft.com/office/powerpoint/2010/main" val="477851416"/>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576064"/>
          </a:xfrm>
        </p:spPr>
        <p:txBody>
          <a:bodyPr>
            <a:noAutofit/>
          </a:bodyPr>
          <a:lstStyle/>
          <a:p>
            <a:r>
              <a:rPr lang="pl-PL" sz="3200" b="1" dirty="0">
                <a:latin typeface="Times New Roman" pitchFamily="18" charset="0"/>
                <a:cs typeface="Times New Roman" pitchFamily="18" charset="0"/>
              </a:rPr>
              <a:t>KIERUNKI KSZTAŁCENIA</a:t>
            </a:r>
          </a:p>
        </p:txBody>
      </p:sp>
      <p:sp>
        <p:nvSpPr>
          <p:cNvPr id="5" name="Prostokąt 4">
            <a:extLst>
              <a:ext uri="{FF2B5EF4-FFF2-40B4-BE49-F238E27FC236}">
                <a16:creationId xmlns:a16="http://schemas.microsoft.com/office/drawing/2014/main" id="{D98A5E72-B11A-4920-9F53-32EC26074261}"/>
              </a:ext>
            </a:extLst>
          </p:cNvPr>
          <p:cNvSpPr/>
          <p:nvPr/>
        </p:nvSpPr>
        <p:spPr>
          <a:xfrm>
            <a:off x="2445505" y="978083"/>
            <a:ext cx="6685520" cy="615553"/>
          </a:xfrm>
          <a:prstGeom prst="rect">
            <a:avLst/>
          </a:prstGeom>
        </p:spPr>
        <p:txBody>
          <a:bodyPr wrap="square">
            <a:spAutoFit/>
          </a:bodyPr>
          <a:lstStyle/>
          <a:p>
            <a:pPr lvl="0" algn="ctr"/>
            <a:r>
              <a:rPr lang="pl-PL" sz="3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TECHNIK RACHUNKOWOŚCI</a:t>
            </a:r>
          </a:p>
        </p:txBody>
      </p:sp>
      <p:sp>
        <p:nvSpPr>
          <p:cNvPr id="8" name="Prostokąt 7">
            <a:extLst>
              <a:ext uri="{FF2B5EF4-FFF2-40B4-BE49-F238E27FC236}">
                <a16:creationId xmlns:a16="http://schemas.microsoft.com/office/drawing/2014/main" id="{94B2ADAC-B2F3-41BC-93EB-F6431F77BD61}"/>
              </a:ext>
            </a:extLst>
          </p:cNvPr>
          <p:cNvSpPr/>
          <p:nvPr/>
        </p:nvSpPr>
        <p:spPr>
          <a:xfrm>
            <a:off x="2473424" y="2071678"/>
            <a:ext cx="6670576" cy="1569660"/>
          </a:xfrm>
          <a:prstGeom prst="rect">
            <a:avLst/>
          </a:prstGeom>
        </p:spPr>
        <p:txBody>
          <a:bodyPr wrap="square">
            <a:spAutoFit/>
          </a:bodyPr>
          <a:lstStyle/>
          <a:p>
            <a:pPr lvl="0" algn="ctr"/>
            <a:r>
              <a:rPr lang="pl-PL" sz="2400" dirty="0">
                <a:solidFill>
                  <a:prstClr val="black"/>
                </a:solidFill>
                <a:latin typeface="Times New Roman" pitchFamily="18" charset="0"/>
                <a:cs typeface="Times New Roman" pitchFamily="18" charset="0"/>
              </a:rPr>
              <a:t>PRZEDMIOTY REALIZOWANE W ZAKRESIE ROZSZERZONYM:</a:t>
            </a:r>
          </a:p>
          <a:p>
            <a:pPr lvl="0" algn="ctr"/>
            <a:r>
              <a:rPr lang="pl-PL" sz="2400" dirty="0">
                <a:solidFill>
                  <a:prstClr val="black"/>
                </a:solidFill>
                <a:latin typeface="Times New Roman" pitchFamily="18" charset="0"/>
                <a:cs typeface="Times New Roman" pitchFamily="18" charset="0"/>
              </a:rPr>
              <a:t>-</a:t>
            </a:r>
            <a:r>
              <a:rPr lang="pl-PL" sz="2400" b="1" dirty="0">
                <a:solidFill>
                  <a:prstClr val="black"/>
                </a:solidFill>
                <a:latin typeface="Times New Roman" pitchFamily="18" charset="0"/>
                <a:cs typeface="Times New Roman" pitchFamily="18" charset="0"/>
              </a:rPr>
              <a:t>JĘZYK ANGIELSKI</a:t>
            </a:r>
          </a:p>
          <a:p>
            <a:pPr lvl="0" algn="ctr"/>
            <a:r>
              <a:rPr lang="pl-PL" sz="2400" b="1" dirty="0">
                <a:solidFill>
                  <a:prstClr val="black"/>
                </a:solidFill>
                <a:latin typeface="Times New Roman" pitchFamily="18" charset="0"/>
                <a:cs typeface="Times New Roman" pitchFamily="18" charset="0"/>
              </a:rPr>
              <a:t>-MATEMATYKA</a:t>
            </a:r>
          </a:p>
        </p:txBody>
      </p:sp>
      <p:pic>
        <p:nvPicPr>
          <p:cNvPr id="6146" name="Picture 2" descr="Monety, Banknoty, Ceny, Waluty, Finansów"/>
          <p:cNvPicPr>
            <a:picLocks noChangeAspect="1" noChangeArrowheads="1"/>
          </p:cNvPicPr>
          <p:nvPr/>
        </p:nvPicPr>
        <p:blipFill>
          <a:blip r:embed="rId2" cstate="print"/>
          <a:srcRect/>
          <a:stretch>
            <a:fillRect/>
          </a:stretch>
        </p:blipFill>
        <p:spPr bwMode="auto">
          <a:xfrm>
            <a:off x="2857488" y="3714752"/>
            <a:ext cx="2571768" cy="1857388"/>
          </a:xfrm>
          <a:prstGeom prst="rect">
            <a:avLst/>
          </a:prstGeom>
          <a:ln>
            <a:noFill/>
          </a:ln>
          <a:effectLst>
            <a:softEdge rad="112500"/>
          </a:effectLst>
        </p:spPr>
      </p:pic>
      <p:pic>
        <p:nvPicPr>
          <p:cNvPr id="6150" name="Picture 6" descr="https://cdn.pixabay.com/photo/2019/06/02/15/45/call-centre-4246688_1280.jpg"/>
          <p:cNvPicPr>
            <a:picLocks noChangeAspect="1" noChangeArrowheads="1"/>
          </p:cNvPicPr>
          <p:nvPr/>
        </p:nvPicPr>
        <p:blipFill>
          <a:blip r:embed="rId3" cstate="print"/>
          <a:srcRect/>
          <a:stretch>
            <a:fillRect/>
          </a:stretch>
        </p:blipFill>
        <p:spPr bwMode="auto">
          <a:xfrm>
            <a:off x="5643570" y="3714752"/>
            <a:ext cx="2494997" cy="1871248"/>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CF8365A5-C44F-7D18-8CF6-6EE4F0F63549}"/>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2764372574"/>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latin typeface="Times New Roman" pitchFamily="18" charset="0"/>
                <a:cs typeface="Times New Roman" pitchFamily="18" charset="0"/>
              </a:rPr>
              <a:t>SPORT</a:t>
            </a:r>
          </a:p>
        </p:txBody>
      </p:sp>
      <p:sp>
        <p:nvSpPr>
          <p:cNvPr id="3" name="Symbol zastępczy stopki 2">
            <a:extLst>
              <a:ext uri="{FF2B5EF4-FFF2-40B4-BE49-F238E27FC236}">
                <a16:creationId xmlns:a16="http://schemas.microsoft.com/office/drawing/2014/main" id="{2C57473C-752E-B640-90E4-ED7E1185C3E2}"/>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Obraz 4">
            <a:extLst>
              <a:ext uri="{FF2B5EF4-FFF2-40B4-BE49-F238E27FC236}">
                <a16:creationId xmlns:a16="http://schemas.microsoft.com/office/drawing/2014/main" id="{5867996A-B486-44D9-BEAA-DA2BA25F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1180687"/>
            <a:ext cx="3103984" cy="2555389"/>
          </a:xfrm>
          <a:prstGeom prst="rect">
            <a:avLst/>
          </a:prstGeom>
        </p:spPr>
      </p:pic>
      <p:pic>
        <p:nvPicPr>
          <p:cNvPr id="9" name="Obraz 8">
            <a:extLst>
              <a:ext uri="{FF2B5EF4-FFF2-40B4-BE49-F238E27FC236}">
                <a16:creationId xmlns:a16="http://schemas.microsoft.com/office/drawing/2014/main" id="{AE3BE08C-2F9E-4976-974E-C1A1A8EC9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68" y="3573016"/>
            <a:ext cx="3103984" cy="2376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339752" y="369416"/>
            <a:ext cx="5088628" cy="864096"/>
          </a:xfrm>
        </p:spPr>
        <p:txBody>
          <a:bodyPr>
            <a:noAutofit/>
          </a:bodyPr>
          <a:lstStyle/>
          <a:p>
            <a:r>
              <a:rPr lang="pl-PL" sz="3200" b="1" dirty="0">
                <a:latin typeface="Times New Roman" pitchFamily="18" charset="0"/>
                <a:cs typeface="Times New Roman" pitchFamily="18" charset="0"/>
              </a:rPr>
              <a:t>CERTYFIKAT SZKOŁA PRZEDSIĘBIORCZOŚCI</a:t>
            </a:r>
          </a:p>
        </p:txBody>
      </p:sp>
      <p:pic>
        <p:nvPicPr>
          <p:cNvPr id="7" name="Picture 3075"/>
          <p:cNvPicPr>
            <a:picLocks noChangeAspect="1" noChangeArrowheads="1"/>
          </p:cNvPicPr>
          <p:nvPr/>
        </p:nvPicPr>
        <p:blipFill>
          <a:blip r:embed="rId2" cstate="print"/>
          <a:srcRect/>
          <a:stretch>
            <a:fillRect/>
          </a:stretch>
        </p:blipFill>
        <p:spPr bwMode="auto">
          <a:xfrm>
            <a:off x="3347864" y="2492896"/>
            <a:ext cx="4429156" cy="3007944"/>
          </a:xfrm>
          <a:prstGeom prst="rect">
            <a:avLst/>
          </a:prstGeom>
          <a:ln>
            <a:noFill/>
          </a:ln>
          <a:effectLst>
            <a:softEdge rad="112500"/>
          </a:effectLst>
        </p:spPr>
      </p:pic>
      <p:pic>
        <p:nvPicPr>
          <p:cNvPr id="78850" name="Picture 2" descr="Człowiek, Dla Dorosłych, Biznesmen, Laptop, Praca"/>
          <p:cNvPicPr>
            <a:picLocks noChangeAspect="1" noChangeArrowheads="1"/>
          </p:cNvPicPr>
          <p:nvPr/>
        </p:nvPicPr>
        <p:blipFill>
          <a:blip r:embed="rId3" cstate="print"/>
          <a:srcRect/>
          <a:stretch>
            <a:fillRect/>
          </a:stretch>
        </p:blipFill>
        <p:spPr bwMode="auto">
          <a:xfrm>
            <a:off x="7286645" y="214290"/>
            <a:ext cx="1714512" cy="1928779"/>
          </a:xfrm>
          <a:prstGeom prst="rect">
            <a:avLst/>
          </a:prstGeom>
          <a:noFill/>
        </p:spPr>
      </p:pic>
      <p:sp>
        <p:nvSpPr>
          <p:cNvPr id="3" name="Symbol zastępczy stopki 2">
            <a:extLst>
              <a:ext uri="{FF2B5EF4-FFF2-40B4-BE49-F238E27FC236}">
                <a16:creationId xmlns:a16="http://schemas.microsoft.com/office/drawing/2014/main" id="{FB8421C6-E6CD-C4BE-6930-304588330E1D}"/>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3496990581"/>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1143000"/>
          </a:xfrm>
        </p:spPr>
        <p:txBody>
          <a:bodyPr>
            <a:noAutofit/>
          </a:bodyPr>
          <a:lstStyle/>
          <a:p>
            <a:r>
              <a:rPr lang="pl-PL" sz="3200" b="1" dirty="0">
                <a:latin typeface="Times New Roman" pitchFamily="18" charset="0"/>
                <a:cs typeface="Times New Roman" pitchFamily="18" charset="0"/>
              </a:rPr>
              <a:t>CERTYFIKAT SZKOŁA PROMUJĄCA ZDROWIE</a:t>
            </a:r>
          </a:p>
        </p:txBody>
      </p:sp>
      <p:pic>
        <p:nvPicPr>
          <p:cNvPr id="3074" name="Picture 2" descr="logo Szko&amp;lstrok;y Promuj&amp;aogon;cej Zdrow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12" y="1357298"/>
            <a:ext cx="3168352" cy="3062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7830" name="Picture 6" descr="Warzyw, Edukacyjny Film Animowany, Warzywa Korzeniowe"/>
          <p:cNvPicPr>
            <a:picLocks noChangeAspect="1" noChangeArrowheads="1"/>
          </p:cNvPicPr>
          <p:nvPr/>
        </p:nvPicPr>
        <p:blipFill>
          <a:blip r:embed="rId4" cstate="print"/>
          <a:srcRect/>
          <a:stretch>
            <a:fillRect/>
          </a:stretch>
        </p:blipFill>
        <p:spPr bwMode="auto">
          <a:xfrm>
            <a:off x="5572132" y="3286124"/>
            <a:ext cx="3034145" cy="1738312"/>
          </a:xfrm>
          <a:prstGeom prst="rect">
            <a:avLst/>
          </a:prstGeom>
          <a:noFill/>
        </p:spPr>
      </p:pic>
      <p:sp>
        <p:nvSpPr>
          <p:cNvPr id="3" name="Symbol zastępczy stopki 2">
            <a:extLst>
              <a:ext uri="{FF2B5EF4-FFF2-40B4-BE49-F238E27FC236}">
                <a16:creationId xmlns:a16="http://schemas.microsoft.com/office/drawing/2014/main" id="{8A535455-1A48-0750-2F16-BEEC095D99C5}"/>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4278343540"/>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936104"/>
          </a:xfrm>
        </p:spPr>
        <p:txBody>
          <a:bodyPr>
            <a:noAutofit/>
          </a:bodyPr>
          <a:lstStyle/>
          <a:p>
            <a:r>
              <a:rPr lang="pl-PL" sz="3200" b="1" dirty="0">
                <a:latin typeface="Times New Roman" pitchFamily="18" charset="0"/>
                <a:cs typeface="Times New Roman" pitchFamily="18" charset="0"/>
              </a:rPr>
              <a:t>SZKOLNE DNI PROMOCJI ZDROWIA</a:t>
            </a:r>
          </a:p>
        </p:txBody>
      </p:sp>
      <p:pic>
        <p:nvPicPr>
          <p:cNvPr id="7170" name="Picture 2" descr="Brak dostępnego opisu zdjęcia.">
            <a:extLst>
              <a:ext uri="{FF2B5EF4-FFF2-40B4-BE49-F238E27FC236}">
                <a16:creationId xmlns:a16="http://schemas.microsoft.com/office/drawing/2014/main" id="{6A97C3B2-7E27-B774-8310-8484ACEDB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329" y="1352252"/>
            <a:ext cx="3278741" cy="24590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Brak dostępnego opisu zdjęcia.">
            <a:extLst>
              <a:ext uri="{FF2B5EF4-FFF2-40B4-BE49-F238E27FC236}">
                <a16:creationId xmlns:a16="http://schemas.microsoft.com/office/drawing/2014/main" id="{D8A6D04B-1354-3B4E-98F3-80D1E4B077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374"/>
          <a:stretch/>
        </p:blipFill>
        <p:spPr bwMode="auto">
          <a:xfrm>
            <a:off x="2531329" y="3781884"/>
            <a:ext cx="3278741" cy="18842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Brak dostępnego opisu zdjęcia.">
            <a:extLst>
              <a:ext uri="{FF2B5EF4-FFF2-40B4-BE49-F238E27FC236}">
                <a16:creationId xmlns:a16="http://schemas.microsoft.com/office/drawing/2014/main" id="{FFD40C95-582A-741A-6DDE-AACB75536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388628"/>
            <a:ext cx="3115121" cy="41534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ymbol zastępczy stopki 2">
            <a:extLst>
              <a:ext uri="{FF2B5EF4-FFF2-40B4-BE49-F238E27FC236}">
                <a16:creationId xmlns:a16="http://schemas.microsoft.com/office/drawing/2014/main" id="{75A7D80B-0A62-8231-B1B2-23D57C028161}"/>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2031792880"/>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91680" y="20503"/>
            <a:ext cx="8229600" cy="1143000"/>
          </a:xfrm>
        </p:spPr>
        <p:txBody>
          <a:bodyPr>
            <a:normAutofit fontScale="90000"/>
          </a:bodyPr>
          <a:lstStyle/>
          <a:p>
            <a:r>
              <a:rPr lang="pl-PL" dirty="0"/>
              <a:t/>
            </a:r>
            <a:br>
              <a:rPr lang="pl-PL" dirty="0"/>
            </a:br>
            <a:r>
              <a:rPr lang="pl-PL" dirty="0"/>
              <a:t/>
            </a:r>
            <a:br>
              <a:rPr lang="pl-PL" dirty="0"/>
            </a:br>
            <a:r>
              <a:rPr lang="pl-PL" b="1" dirty="0"/>
              <a:t>Podbijamy miejsca kultury! </a:t>
            </a:r>
            <a:br>
              <a:rPr lang="pl-PL" b="1" dirty="0"/>
            </a:br>
            <a:r>
              <a:rPr lang="pl-PL" dirty="0"/>
              <a:t/>
            </a:r>
            <a:br>
              <a:rPr lang="pl-PL" dirty="0"/>
            </a:br>
            <a:endParaRPr lang="pl-PL" dirty="0"/>
          </a:p>
        </p:txBody>
      </p:sp>
      <p:sp>
        <p:nvSpPr>
          <p:cNvPr id="3" name="Symbol zastępczy zawartości 2"/>
          <p:cNvSpPr>
            <a:spLocks noGrp="1"/>
          </p:cNvSpPr>
          <p:nvPr>
            <p:ph idx="1"/>
          </p:nvPr>
        </p:nvSpPr>
        <p:spPr>
          <a:xfrm>
            <a:off x="2099345" y="1195641"/>
            <a:ext cx="2748496" cy="1663716"/>
          </a:xfrm>
        </p:spPr>
        <p:txBody>
          <a:bodyPr>
            <a:normAutofit/>
          </a:bodyPr>
          <a:lstStyle/>
          <a:p>
            <a:pPr algn="ctr">
              <a:buNone/>
            </a:pPr>
            <a:r>
              <a:rPr lang="pl-PL" dirty="0"/>
              <a:t>   Uczta dla ducha!</a:t>
            </a:r>
          </a:p>
          <a:p>
            <a:pPr algn="ctr"/>
            <a:endParaRPr lang="pl-PL" dirty="0"/>
          </a:p>
        </p:txBody>
      </p:sp>
      <p:pic>
        <p:nvPicPr>
          <p:cNvPr id="8194" name="Picture 2" descr="Może być zdjęciem przedstawiającym 13 osób, ludzie stoją i na świeżym powietrzu">
            <a:extLst>
              <a:ext uri="{FF2B5EF4-FFF2-40B4-BE49-F238E27FC236}">
                <a16:creationId xmlns:a16="http://schemas.microsoft.com/office/drawing/2014/main" id="{B750AB1B-F230-251E-80FC-4FD5D3828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644" y="1195641"/>
            <a:ext cx="3953356" cy="29650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Symbol zastępczy stopki 4">
            <a:extLst>
              <a:ext uri="{FF2B5EF4-FFF2-40B4-BE49-F238E27FC236}">
                <a16:creationId xmlns:a16="http://schemas.microsoft.com/office/drawing/2014/main" id="{A5C470E4-662A-C132-5059-5AE423EE869D}"/>
              </a:ext>
            </a:extLst>
          </p:cNvPr>
          <p:cNvSpPr>
            <a:spLocks noGrp="1"/>
          </p:cNvSpPr>
          <p:nvPr>
            <p:ph type="ftr" sz="quarter" idx="11"/>
          </p:nvPr>
        </p:nvSpPr>
        <p:spPr/>
        <p:txBody>
          <a:bodyPr/>
          <a:lstStyle/>
          <a:p>
            <a:r>
              <a:rPr lang="pl-PL"/>
              <a:t>ZESPÓŁ SZKÓŁ EKONOMICZNYCH NR 1 W KRAKOWIE   </a:t>
            </a:r>
            <a:endParaRPr lang="pl-PL" dirty="0"/>
          </a:p>
        </p:txBody>
      </p:sp>
      <p:pic>
        <p:nvPicPr>
          <p:cNvPr id="7" name="Obraz 6">
            <a:extLst>
              <a:ext uri="{FF2B5EF4-FFF2-40B4-BE49-F238E27FC236}">
                <a16:creationId xmlns:a16="http://schemas.microsoft.com/office/drawing/2014/main" id="{DC88C781-6AB2-4E6A-8430-1C1F8EE32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27" y="3511982"/>
            <a:ext cx="4039998" cy="29650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444672" y="459025"/>
            <a:ext cx="4943752" cy="1143000"/>
          </a:xfrm>
        </p:spPr>
        <p:txBody>
          <a:bodyPr/>
          <a:lstStyle/>
          <a:p>
            <a:r>
              <a:rPr lang="pl-PL" b="1" dirty="0"/>
              <a:t>Samorząd Szkolny </a:t>
            </a:r>
          </a:p>
        </p:txBody>
      </p:sp>
      <p:sp>
        <p:nvSpPr>
          <p:cNvPr id="3" name="Symbol zastępczy zawartości 2"/>
          <p:cNvSpPr>
            <a:spLocks noGrp="1"/>
          </p:cNvSpPr>
          <p:nvPr>
            <p:ph idx="1"/>
          </p:nvPr>
        </p:nvSpPr>
        <p:spPr>
          <a:xfrm>
            <a:off x="2498157" y="5774526"/>
            <a:ext cx="6599584" cy="1328733"/>
          </a:xfrm>
        </p:spPr>
        <p:txBody>
          <a:bodyPr>
            <a:normAutofit/>
          </a:bodyPr>
          <a:lstStyle/>
          <a:p>
            <a:pPr marL="0" indent="0" algn="ctr">
              <a:buNone/>
            </a:pPr>
            <a:r>
              <a:rPr lang="pl-PL" sz="2000" dirty="0"/>
              <a:t> </a:t>
            </a:r>
          </a:p>
        </p:txBody>
      </p:sp>
      <p:sp>
        <p:nvSpPr>
          <p:cNvPr id="5" name="Symbol zastępczy stopki 4">
            <a:extLst>
              <a:ext uri="{FF2B5EF4-FFF2-40B4-BE49-F238E27FC236}">
                <a16:creationId xmlns:a16="http://schemas.microsoft.com/office/drawing/2014/main" id="{58826F05-F624-E012-C041-92128DE2AE85}"/>
              </a:ext>
            </a:extLst>
          </p:cNvPr>
          <p:cNvSpPr>
            <a:spLocks noGrp="1"/>
          </p:cNvSpPr>
          <p:nvPr>
            <p:ph type="ftr" sz="quarter" idx="11"/>
          </p:nvPr>
        </p:nvSpPr>
        <p:spPr/>
        <p:txBody>
          <a:bodyPr/>
          <a:lstStyle/>
          <a:p>
            <a:r>
              <a:rPr lang="pl-PL"/>
              <a:t>ZESPÓŁ SZKÓŁ EKONOMICZNYCH NR 1 W KRAKOWIE   </a:t>
            </a:r>
            <a:endParaRPr lang="pl-PL" dirty="0"/>
          </a:p>
        </p:txBody>
      </p:sp>
      <p:pic>
        <p:nvPicPr>
          <p:cNvPr id="6" name="Obraz 5">
            <a:extLst>
              <a:ext uri="{FF2B5EF4-FFF2-40B4-BE49-F238E27FC236}">
                <a16:creationId xmlns:a16="http://schemas.microsoft.com/office/drawing/2014/main" id="{186F3675-89D4-42D9-8BAF-6D1F00D7C9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1648" y="1871213"/>
            <a:ext cx="6264696" cy="4194225"/>
          </a:xfrm>
          <a:prstGeom prst="rect">
            <a:avLst/>
          </a:prstGeom>
        </p:spPr>
      </p:pic>
      <p:pic>
        <p:nvPicPr>
          <p:cNvPr id="4" name="Obraz 3"/>
          <p:cNvPicPr>
            <a:picLocks noChangeAspect="1"/>
          </p:cNvPicPr>
          <p:nvPr/>
        </p:nvPicPr>
        <p:blipFill>
          <a:blip r:embed="rId3"/>
          <a:stretch>
            <a:fillRect/>
          </a:stretch>
        </p:blipFill>
        <p:spPr>
          <a:xfrm>
            <a:off x="6033291" y="1505116"/>
            <a:ext cx="2756544" cy="27565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627784" y="-316463"/>
            <a:ext cx="6120680" cy="3241408"/>
          </a:xfrm>
        </p:spPr>
        <p:txBody>
          <a:bodyPr>
            <a:noAutofit/>
          </a:bodyPr>
          <a:lstStyle/>
          <a:p>
            <a:r>
              <a:rPr lang="pl-PL" dirty="0"/>
              <a:t/>
            </a:r>
            <a:br>
              <a:rPr lang="pl-PL" dirty="0"/>
            </a:br>
            <a:r>
              <a:rPr lang="pl-PL" sz="4000" b="1" dirty="0"/>
              <a:t> </a:t>
            </a:r>
            <a:r>
              <a:rPr lang="pl-PL" sz="3200" b="1" dirty="0"/>
              <a:t>Warsztaty w “Tygodniku Powszechnym” w ramach programu “Młodzi Samorządowcy w akcji”</a:t>
            </a:r>
            <a:br>
              <a:rPr lang="pl-PL" sz="3200" b="1" dirty="0"/>
            </a:br>
            <a:endParaRPr lang="pl-PL" dirty="0"/>
          </a:p>
        </p:txBody>
      </p:sp>
      <p:sp>
        <p:nvSpPr>
          <p:cNvPr id="3" name="Symbol zastępczy stopki 2">
            <a:extLst>
              <a:ext uri="{FF2B5EF4-FFF2-40B4-BE49-F238E27FC236}">
                <a16:creationId xmlns:a16="http://schemas.microsoft.com/office/drawing/2014/main" id="{2D1D9E38-A286-F329-40CF-4FF35EA45714}"/>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Obraz 4">
            <a:extLst>
              <a:ext uri="{FF2B5EF4-FFF2-40B4-BE49-F238E27FC236}">
                <a16:creationId xmlns:a16="http://schemas.microsoft.com/office/drawing/2014/main" id="{BFF6CE2D-6223-4D4B-BDBA-B2037B21D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3684042"/>
            <a:ext cx="3563078" cy="2672308"/>
          </a:xfrm>
          <a:prstGeom prst="rect">
            <a:avLst/>
          </a:prstGeom>
        </p:spPr>
      </p:pic>
      <p:pic>
        <p:nvPicPr>
          <p:cNvPr id="7" name="Obraz 6">
            <a:extLst>
              <a:ext uri="{FF2B5EF4-FFF2-40B4-BE49-F238E27FC236}">
                <a16:creationId xmlns:a16="http://schemas.microsoft.com/office/drawing/2014/main" id="{B4E11BEE-48D7-43D6-9E27-D851DBD0CA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113" y="2312876"/>
            <a:ext cx="2976330" cy="22322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idx="1"/>
          </p:nvPr>
        </p:nvPicPr>
        <p:blipFill>
          <a:blip r:embed="rId2"/>
          <a:stretch>
            <a:fillRect/>
          </a:stretch>
        </p:blipFill>
        <p:spPr>
          <a:xfrm>
            <a:off x="2588713" y="59217"/>
            <a:ext cx="3966574" cy="4525963"/>
          </a:xfrm>
          <a:prstGeom prst="rect">
            <a:avLst/>
          </a:prstGeom>
        </p:spPr>
      </p:pic>
      <p:sp>
        <p:nvSpPr>
          <p:cNvPr id="4" name="Symbol zastępczy stopki 3"/>
          <p:cNvSpPr>
            <a:spLocks noGrp="1"/>
          </p:cNvSpPr>
          <p:nvPr>
            <p:ph type="ftr" sz="quarter" idx="11"/>
          </p:nvPr>
        </p:nvSpPr>
        <p:spPr/>
        <p:txBody>
          <a:bodyPr/>
          <a:lstStyle/>
          <a:p>
            <a:r>
              <a:rPr lang="pl-PL" smtClean="0"/>
              <a:t>ZESPÓŁ SZKÓŁ EKONOMICZNYCH NR 1 W KRAKOWIE   </a:t>
            </a:r>
            <a:endParaRPr lang="pl-PL" dirty="0"/>
          </a:p>
        </p:txBody>
      </p:sp>
      <p:pic>
        <p:nvPicPr>
          <p:cNvPr id="6" name="Obraz 5"/>
          <p:cNvPicPr>
            <a:picLocks noChangeAspect="1"/>
          </p:cNvPicPr>
          <p:nvPr/>
        </p:nvPicPr>
        <p:blipFill>
          <a:blip r:embed="rId3"/>
          <a:stretch>
            <a:fillRect/>
          </a:stretch>
        </p:blipFill>
        <p:spPr>
          <a:xfrm>
            <a:off x="5073216" y="3825056"/>
            <a:ext cx="4070784" cy="2713856"/>
          </a:xfrm>
          <a:prstGeom prst="rect">
            <a:avLst/>
          </a:prstGeom>
        </p:spPr>
      </p:pic>
    </p:spTree>
    <p:extLst>
      <p:ext uri="{BB962C8B-B14F-4D97-AF65-F5344CB8AC3E}">
        <p14:creationId xmlns:p14="http://schemas.microsoft.com/office/powerpoint/2010/main" val="1029345305"/>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59390"/>
            <a:ext cx="8229600" cy="1143000"/>
          </a:xfrm>
        </p:spPr>
        <p:txBody>
          <a:bodyPr/>
          <a:lstStyle/>
          <a:p>
            <a:r>
              <a:rPr lang="pl-PL" b="1" dirty="0"/>
              <a:t>Ciekawe wyróżnienia </a:t>
            </a:r>
          </a:p>
        </p:txBody>
      </p:sp>
      <p:pic>
        <p:nvPicPr>
          <p:cNvPr id="115714" name="Picture 2" descr="Może być zdjęciem przedstawiającym tekst „CREDE Konkurs &quot;Łowey Cząstek&quot; 2020 21 DYPLOM DLA ZESPOŁU ekonomik1 reprezentującego Zespół Szkół Ekonomicznych nr 1 w Krakowie Za zajęcie miejsca w kategori &quot;Maraton&quot; Gratulujemy w konkursie oraz udziału międzynarodowym projekcie badawczym CREDO. Dziękujemy za wkład największego na świecie detektora promieniowania kosmicznego opartego'na sieci użytkownikówaplikacj mobilnej CREDO Detector. Komitet organizacyjny konkursu prof. IFJ PAN Piotr Homola hobaut hau prof. IFJ PAN dr hab.Robert Kamiński Sstuglik Jotanta Sulma mgr mgr.inż. Sławomir Stuglik mgr Jolanta Sulma”"/>
          <p:cNvPicPr>
            <a:picLocks noChangeAspect="1" noChangeArrowheads="1"/>
          </p:cNvPicPr>
          <p:nvPr/>
        </p:nvPicPr>
        <p:blipFill>
          <a:blip r:embed="rId2"/>
          <a:srcRect/>
          <a:stretch>
            <a:fillRect/>
          </a:stretch>
        </p:blipFill>
        <p:spPr bwMode="auto">
          <a:xfrm>
            <a:off x="2387215" y="2603054"/>
            <a:ext cx="2366117" cy="3207870"/>
          </a:xfrm>
          <a:prstGeom prst="rect">
            <a:avLst/>
          </a:prstGeom>
          <a:ln>
            <a:noFill/>
          </a:ln>
          <a:effectLst>
            <a:softEdge rad="112500"/>
          </a:effectLst>
        </p:spPr>
      </p:pic>
      <p:pic>
        <p:nvPicPr>
          <p:cNvPr id="115716" name="Picture 4" descr="Może być zdjęciem przedstawiającym tekst „Dla zespołu ekonomik1 za zajęcie I miejsca w kategorii &quot;Maraton&quot; Konkurs „Łowcy Cząstek&quot; Visegrad Fund CREDO THE UNEXPICTED THE QUEST FOR 2020/21”"/>
          <p:cNvPicPr>
            <a:picLocks noChangeAspect="1" noChangeArrowheads="1"/>
          </p:cNvPicPr>
          <p:nvPr/>
        </p:nvPicPr>
        <p:blipFill>
          <a:blip r:embed="rId3"/>
          <a:srcRect/>
          <a:stretch>
            <a:fillRect/>
          </a:stretch>
        </p:blipFill>
        <p:spPr bwMode="auto">
          <a:xfrm>
            <a:off x="4644717" y="1534887"/>
            <a:ext cx="2220684" cy="3788226"/>
          </a:xfrm>
          <a:prstGeom prst="rect">
            <a:avLst/>
          </a:prstGeom>
          <a:ln>
            <a:noFill/>
          </a:ln>
          <a:effectLst>
            <a:softEdge rad="112500"/>
          </a:effectLst>
        </p:spPr>
      </p:pic>
      <p:pic>
        <p:nvPicPr>
          <p:cNvPr id="115718" name="Picture 6" descr="Może być zdjęciem przedstawiającym tekst „CREDO HEQUEST OR Ệ UNEXPECTE Konkurs &quot;Lowcy Cząstek&quot; 2020/ 21 CERTYFIKAT DLA ZESPOŁU ekonomik1 reprezentującego Zespół Szkół Ekonomicznych nr 1 w Krakowie Ⅲ edycji konkursu &quot;Łowcy Cząstek&quot;. Gratulujemy udziału międzynarodowym projekcie badawczym CREDO. Dziękujemy za wkład budowę największego na świecie detektora promieniowania kosmicznego opartego na sieci użytkowników aplikacji mobilnej CREDO Detector. Komitet organizacyjny konkursu &quot;Łowcy Cząstek&quot; prof. Har IFJ PAN dr hab. Piotr Homola Obat haud prof. IFJ PAN dr hab. Robert Kamiński Jolamta Sulma mgr inż. Sławomir Stuglik mgr Jolanta Sulma”"/>
          <p:cNvPicPr>
            <a:picLocks noChangeAspect="1" noChangeArrowheads="1"/>
          </p:cNvPicPr>
          <p:nvPr/>
        </p:nvPicPr>
        <p:blipFill>
          <a:blip r:embed="rId4"/>
          <a:srcRect/>
          <a:stretch>
            <a:fillRect/>
          </a:stretch>
        </p:blipFill>
        <p:spPr bwMode="auto">
          <a:xfrm>
            <a:off x="6756786" y="2852936"/>
            <a:ext cx="2389911" cy="3207870"/>
          </a:xfrm>
          <a:prstGeom prst="rect">
            <a:avLst/>
          </a:prstGeom>
          <a:ln>
            <a:noFill/>
          </a:ln>
          <a:effectLst>
            <a:softEdge rad="112500"/>
          </a:effectLst>
        </p:spPr>
      </p:pic>
      <p:pic>
        <p:nvPicPr>
          <p:cNvPr id="115720" name="Picture 8" descr="Jądro Atomowe, Energia Nuklearna, Radioaktywność"/>
          <p:cNvPicPr>
            <a:picLocks noChangeAspect="1" noChangeArrowheads="1"/>
          </p:cNvPicPr>
          <p:nvPr/>
        </p:nvPicPr>
        <p:blipFill>
          <a:blip r:embed="rId5" cstate="print"/>
          <a:srcRect/>
          <a:stretch>
            <a:fillRect/>
          </a:stretch>
        </p:blipFill>
        <p:spPr bwMode="auto">
          <a:xfrm>
            <a:off x="7718649" y="438757"/>
            <a:ext cx="1385882" cy="1571589"/>
          </a:xfrm>
          <a:prstGeom prst="rect">
            <a:avLst/>
          </a:prstGeom>
          <a:noFill/>
        </p:spPr>
      </p:pic>
      <p:sp>
        <p:nvSpPr>
          <p:cNvPr id="3" name="Symbol zastępczy stopki 2">
            <a:extLst>
              <a:ext uri="{FF2B5EF4-FFF2-40B4-BE49-F238E27FC236}">
                <a16:creationId xmlns:a16="http://schemas.microsoft.com/office/drawing/2014/main" id="{DB84022A-2EB2-9CBF-2CF9-52FBCDD315EF}"/>
              </a:ext>
            </a:extLst>
          </p:cNvPr>
          <p:cNvSpPr>
            <a:spLocks noGrp="1"/>
          </p:cNvSpPr>
          <p:nvPr>
            <p:ph type="ftr" sz="quarter" idx="11"/>
          </p:nvPr>
        </p:nvSpPr>
        <p:spPr/>
        <p:txBody>
          <a:bodyPr/>
          <a:lstStyle/>
          <a:p>
            <a:r>
              <a:rPr lang="pl-PL"/>
              <a:t>ZESPÓŁ SZKÓŁ EKONOMICZNYCH NR 1 W KRAKOWIE   </a:t>
            </a:r>
            <a:endParaRPr lang="pl-PL" dirty="0"/>
          </a:p>
        </p:txBody>
      </p:sp>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2699792" y="332656"/>
            <a:ext cx="6115064" cy="1143000"/>
          </a:xfrm>
        </p:spPr>
        <p:txBody>
          <a:bodyPr>
            <a:normAutofit fontScale="90000"/>
          </a:bodyPr>
          <a:lstStyle/>
          <a:p>
            <a:r>
              <a:rPr lang="pl-PL" b="1" dirty="0">
                <a:latin typeface="Times New Roman" pitchFamily="18" charset="0"/>
                <a:cs typeface="Times New Roman" pitchFamily="18" charset="0"/>
              </a:rPr>
              <a:t>SZKOLNA GAZETKA EKONOWINKA</a:t>
            </a:r>
          </a:p>
        </p:txBody>
      </p:sp>
      <p:sp>
        <p:nvSpPr>
          <p:cNvPr id="4" name="Symbol zastępczy stopki 3">
            <a:extLst>
              <a:ext uri="{FF2B5EF4-FFF2-40B4-BE49-F238E27FC236}">
                <a16:creationId xmlns:a16="http://schemas.microsoft.com/office/drawing/2014/main" id="{77DF7A39-72C7-EEC5-73C1-A32FDAFD31CB}"/>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Obraz 4" descr="Obraz zawierający tekst, jezioro, na wolnym powietrzu, woda&#10;&#10;Opis wygenerowany automatycznie">
            <a:extLst>
              <a:ext uri="{FF2B5EF4-FFF2-40B4-BE49-F238E27FC236}">
                <a16:creationId xmlns:a16="http://schemas.microsoft.com/office/drawing/2014/main" id="{FFE38F9A-41FB-2630-6E17-832C87C63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310" y="1628800"/>
            <a:ext cx="2895600" cy="4165259"/>
          </a:xfrm>
          <a:prstGeom prst="rect">
            <a:avLst/>
          </a:prstGeom>
        </p:spPr>
      </p:pic>
      <p:pic>
        <p:nvPicPr>
          <p:cNvPr id="8" name="Obraz 7" descr="Obraz zawierający tekst, zegar, budynek, na wolnym powietrzu&#10;&#10;Opis wygenerowany automatycznie">
            <a:extLst>
              <a:ext uri="{FF2B5EF4-FFF2-40B4-BE49-F238E27FC236}">
                <a16:creationId xmlns:a16="http://schemas.microsoft.com/office/drawing/2014/main" id="{8171BBC3-65E9-862A-B917-9CCAC645C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544" y="2339397"/>
            <a:ext cx="2808312" cy="40169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a:extLst>
              <a:ext uri="{FF2B5EF4-FFF2-40B4-BE49-F238E27FC236}">
                <a16:creationId xmlns:a16="http://schemas.microsoft.com/office/drawing/2014/main" id="{596A010E-F79C-4BEE-811A-7C372D959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3645024"/>
            <a:ext cx="1807620" cy="2440128"/>
          </a:xfrm>
          <a:prstGeom prst="rect">
            <a:avLst/>
          </a:prstGeom>
        </p:spPr>
      </p:pic>
      <p:sp>
        <p:nvSpPr>
          <p:cNvPr id="2" name="Tytuł 1">
            <a:extLst>
              <a:ext uri="{FF2B5EF4-FFF2-40B4-BE49-F238E27FC236}">
                <a16:creationId xmlns:a16="http://schemas.microsoft.com/office/drawing/2014/main" id="{2DFFF227-FFF0-4DF4-9636-B9B8A60812CB}"/>
              </a:ext>
            </a:extLst>
          </p:cNvPr>
          <p:cNvSpPr>
            <a:spLocks noGrp="1"/>
          </p:cNvSpPr>
          <p:nvPr>
            <p:ph type="title"/>
          </p:nvPr>
        </p:nvSpPr>
        <p:spPr>
          <a:xfrm>
            <a:off x="2388631" y="73143"/>
            <a:ext cx="6943746" cy="1003194"/>
          </a:xfrm>
        </p:spPr>
        <p:txBody>
          <a:bodyPr>
            <a:normAutofit fontScale="90000"/>
          </a:bodyPr>
          <a:lstStyle/>
          <a:p>
            <a:pPr algn="ctr"/>
            <a:r>
              <a:rPr lang="pl-PL" sz="3600" dirty="0"/>
              <a:t/>
            </a:r>
            <a:br>
              <a:rPr lang="pl-PL" sz="3600" dirty="0"/>
            </a:br>
            <a:r>
              <a:rPr lang="pl-PL" sz="3600" dirty="0"/>
              <a:t/>
            </a:r>
            <a:br>
              <a:rPr lang="pl-PL" sz="3600" dirty="0"/>
            </a:br>
            <a:r>
              <a:rPr lang="pl-PL" sz="3600" dirty="0"/>
              <a:t/>
            </a:r>
            <a:br>
              <a:rPr lang="pl-PL" sz="3600" dirty="0"/>
            </a:br>
            <a:r>
              <a:rPr lang="pl-PL" sz="2700" b="1" dirty="0">
                <a:latin typeface="Times New Roman" panose="02020603050405020304" pitchFamily="18" charset="0"/>
                <a:cs typeface="Times New Roman" panose="02020603050405020304" pitchFamily="18" charset="0"/>
              </a:rPr>
              <a:t>NASZE ZAJĘCIA PRAKTYCZNE</a:t>
            </a:r>
            <a:br>
              <a:rPr lang="pl-PL" sz="2700" b="1" dirty="0">
                <a:latin typeface="Times New Roman" panose="02020603050405020304" pitchFamily="18" charset="0"/>
                <a:cs typeface="Times New Roman" panose="02020603050405020304" pitchFamily="18" charset="0"/>
              </a:rPr>
            </a:br>
            <a:r>
              <a:rPr lang="pl-PL" sz="2700" b="1" dirty="0">
                <a:latin typeface="Times New Roman" panose="02020603050405020304" pitchFamily="18" charset="0"/>
                <a:cs typeface="Times New Roman" panose="02020603050405020304" pitchFamily="18" charset="0"/>
              </a:rPr>
              <a:t> TECHNIK RACHUNKOWOŚCI</a:t>
            </a:r>
            <a:r>
              <a:rPr lang="pl-PL" sz="3600" dirty="0"/>
              <a:t/>
            </a:r>
            <a:br>
              <a:rPr lang="pl-PL" sz="3600" dirty="0"/>
            </a:br>
            <a:r>
              <a:rPr lang="pl-PL" sz="3600" dirty="0"/>
              <a:t/>
            </a:r>
            <a:br>
              <a:rPr lang="pl-PL" sz="3600" dirty="0"/>
            </a:br>
            <a:r>
              <a:rPr lang="pl-PL"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r>
            <a:br>
              <a:rPr lang="pl-PL"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pl-PL" sz="3600" dirty="0"/>
          </a:p>
        </p:txBody>
      </p:sp>
      <p:sp>
        <p:nvSpPr>
          <p:cNvPr id="6" name="Symbol zastępczy zawartości 5">
            <a:extLst>
              <a:ext uri="{FF2B5EF4-FFF2-40B4-BE49-F238E27FC236}">
                <a16:creationId xmlns:a16="http://schemas.microsoft.com/office/drawing/2014/main" id="{1089EEE7-A1F5-4828-8F40-BDF5CD2B3969}"/>
              </a:ext>
            </a:extLst>
          </p:cNvPr>
          <p:cNvSpPr>
            <a:spLocks noGrp="1"/>
          </p:cNvSpPr>
          <p:nvPr>
            <p:ph idx="1"/>
          </p:nvPr>
        </p:nvSpPr>
        <p:spPr>
          <a:xfrm>
            <a:off x="2650285" y="1713533"/>
            <a:ext cx="6301934" cy="5003721"/>
          </a:xfrm>
        </p:spPr>
        <p:txBody>
          <a:bodyPr>
            <a:normAutofit fontScale="92500" lnSpcReduction="10000"/>
          </a:bodyPr>
          <a:lstStyle/>
          <a:p>
            <a:pPr>
              <a:buFont typeface="Wingdings" pitchFamily="2" charset="2"/>
              <a:buChar char="Ø"/>
            </a:pPr>
            <a:r>
              <a:rPr lang="pl-PL" sz="2400" b="1" dirty="0">
                <a:effectLst/>
                <a:latin typeface="Times New Roman" panose="02020603050405020304" pitchFamily="18" charset="0"/>
                <a:ea typeface="Calibri" panose="020F0502020204030204" pitchFamily="34" charset="0"/>
                <a:cs typeface="Times New Roman" panose="02020603050405020304" pitchFamily="18" charset="0"/>
              </a:rPr>
              <a:t>finanse</a:t>
            </a:r>
          </a:p>
          <a:p>
            <a:pPr>
              <a:buFont typeface="Wingdings" pitchFamily="2" charset="2"/>
              <a:buChar char="Ø"/>
            </a:pPr>
            <a:r>
              <a:rPr lang="pl-PL" sz="2400" b="1" dirty="0">
                <a:effectLst/>
                <a:latin typeface="Times New Roman" panose="02020603050405020304" pitchFamily="18" charset="0"/>
                <a:ea typeface="Calibri" panose="020F0502020204030204" pitchFamily="34" charset="0"/>
                <a:cs typeface="Times New Roman" panose="02020603050405020304" pitchFamily="18" charset="0"/>
              </a:rPr>
              <a:t>kadry i płace</a:t>
            </a:r>
          </a:p>
          <a:p>
            <a:pPr>
              <a:buFont typeface="Wingdings" pitchFamily="2" charset="2"/>
              <a:buChar char="Ø"/>
            </a:pPr>
            <a:r>
              <a:rPr lang="pl-PL" sz="2400" b="1" dirty="0">
                <a:effectLst/>
                <a:latin typeface="Times New Roman" panose="02020603050405020304" pitchFamily="18" charset="0"/>
                <a:ea typeface="Calibri" panose="020F0502020204030204" pitchFamily="34" charset="0"/>
                <a:cs typeface="Times New Roman" panose="02020603050405020304" pitchFamily="18" charset="0"/>
              </a:rPr>
              <a:t>programy użytkowe </a:t>
            </a:r>
          </a:p>
          <a:p>
            <a:pPr>
              <a:buNone/>
            </a:pPr>
            <a:r>
              <a:rPr lang="pl-PL" sz="2400" b="1" dirty="0">
                <a:effectLst/>
                <a:latin typeface="Times New Roman" panose="02020603050405020304" pitchFamily="18" charset="0"/>
                <a:ea typeface="Calibri" panose="020F0502020204030204" pitchFamily="34" charset="0"/>
                <a:cs typeface="Times New Roman" panose="02020603050405020304" pitchFamily="18" charset="0"/>
              </a:rPr>
              <a:t>	w działalności gospodarczej</a:t>
            </a:r>
          </a:p>
          <a:p>
            <a:pPr>
              <a:buFont typeface="Wingdings" pitchFamily="2" charset="2"/>
              <a:buChar char="Ø"/>
            </a:pPr>
            <a:r>
              <a:rPr lang="pl-PL" sz="2400" b="1" dirty="0">
                <a:effectLst/>
                <a:latin typeface="Times New Roman" panose="02020603050405020304" pitchFamily="18" charset="0"/>
                <a:ea typeface="Calibri" panose="020F0502020204030204" pitchFamily="34" charset="0"/>
                <a:cs typeface="Times New Roman" panose="02020603050405020304" pitchFamily="18" charset="0"/>
              </a:rPr>
              <a:t>biuro rachunkowe </a:t>
            </a:r>
          </a:p>
          <a:p>
            <a:pPr marL="0" indent="0" algn="r">
              <a:buNone/>
            </a:pPr>
            <a:endParaRPr lang="pl-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r">
              <a:buNone/>
            </a:pPr>
            <a:endParaRPr lang="pl-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r">
              <a:buNone/>
            </a:pPr>
            <a:endParaRPr lang="pl-PL"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r">
              <a:buNone/>
            </a:pPr>
            <a:endParaRPr lang="pl-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r">
              <a:lnSpc>
                <a:spcPct val="160000"/>
              </a:lnSpc>
              <a:buNone/>
            </a:pPr>
            <a:r>
              <a:rPr lang="pl-PL" sz="2200" dirty="0">
                <a:latin typeface="Times New Roman" panose="02020603050405020304" pitchFamily="18" charset="0"/>
                <a:ea typeface="Calibri" panose="020F0502020204030204" pitchFamily="34" charset="0"/>
                <a:cs typeface="Times New Roman" panose="02020603050405020304" pitchFamily="18" charset="0"/>
              </a:rPr>
              <a:t>O</a:t>
            </a:r>
            <a:r>
              <a:rPr lang="pl-PL" sz="2200" dirty="0">
                <a:effectLst/>
                <a:latin typeface="Times New Roman" panose="02020603050405020304" pitchFamily="18" charset="0"/>
                <a:ea typeface="Calibri" panose="020F0502020204030204" pitchFamily="34" charset="0"/>
                <a:cs typeface="Times New Roman" panose="02020603050405020304" pitchFamily="18" charset="0"/>
              </a:rPr>
              <a:t>bliczysz wynagrodzenia pracowników, </a:t>
            </a:r>
            <a:br>
              <a:rPr lang="pl-PL" sz="2200" dirty="0">
                <a:effectLst/>
                <a:latin typeface="Times New Roman" panose="02020603050405020304" pitchFamily="18" charset="0"/>
                <a:ea typeface="Calibri" panose="020F0502020204030204" pitchFamily="34" charset="0"/>
                <a:cs typeface="Times New Roman" panose="02020603050405020304" pitchFamily="18" charset="0"/>
              </a:rPr>
            </a:br>
            <a:r>
              <a:rPr lang="pl-PL" sz="2200" dirty="0">
                <a:latin typeface="Times New Roman" panose="02020603050405020304" pitchFamily="18" charset="0"/>
                <a:ea typeface="Calibri" panose="020F0502020204030204" pitchFamily="34" charset="0"/>
                <a:cs typeface="Times New Roman" panose="02020603050405020304" pitchFamily="18" charset="0"/>
              </a:rPr>
              <a:t>p</a:t>
            </a:r>
            <a:r>
              <a:rPr lang="pl-PL" sz="2200" dirty="0">
                <a:effectLst/>
                <a:latin typeface="Times New Roman" panose="02020603050405020304" pitchFamily="18" charset="0"/>
                <a:ea typeface="Calibri" panose="020F0502020204030204" pitchFamily="34" charset="0"/>
                <a:cs typeface="Times New Roman" panose="02020603050405020304" pitchFamily="18" charset="0"/>
              </a:rPr>
              <a:t>oznasz zasady pełnej księgowości oraz</a:t>
            </a:r>
            <a:br>
              <a:rPr lang="pl-PL" sz="2200" dirty="0">
                <a:effectLst/>
                <a:latin typeface="Times New Roman" panose="02020603050405020304" pitchFamily="18" charset="0"/>
                <a:ea typeface="Calibri" panose="020F0502020204030204" pitchFamily="34" charset="0"/>
                <a:cs typeface="Times New Roman" panose="02020603050405020304" pitchFamily="18" charset="0"/>
              </a:rPr>
            </a:br>
            <a:r>
              <a:rPr lang="pl-PL" sz="2200" dirty="0">
                <a:effectLst/>
                <a:latin typeface="Times New Roman" panose="02020603050405020304" pitchFamily="18" charset="0"/>
                <a:ea typeface="Calibri" panose="020F0502020204030204" pitchFamily="34" charset="0"/>
                <a:cs typeface="Times New Roman" panose="02020603050405020304" pitchFamily="18" charset="0"/>
              </a:rPr>
              <a:t>obsługę programów finansowo – księgowych</a:t>
            </a:r>
          </a:p>
          <a:p>
            <a:pPr marL="0" indent="0" algn="r">
              <a:lnSpc>
                <a:spcPct val="160000"/>
              </a:lnSpc>
              <a:buNone/>
            </a:pPr>
            <a:r>
              <a:rPr lang="pl-PL" sz="2200" dirty="0">
                <a:effectLst/>
                <a:latin typeface="Times New Roman" panose="02020603050405020304" pitchFamily="18" charset="0"/>
                <a:ea typeface="Calibri" panose="020F0502020204030204" pitchFamily="34" charset="0"/>
                <a:cs typeface="Times New Roman" panose="02020603050405020304" pitchFamily="18" charset="0"/>
              </a:rPr>
              <a:t> (płace, pełna księgowość).</a:t>
            </a:r>
            <a:endParaRPr lang="pl-PL"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9" name="pole tekstowe 8"/>
          <p:cNvSpPr txBox="1"/>
          <p:nvPr/>
        </p:nvSpPr>
        <p:spPr>
          <a:xfrm>
            <a:off x="2456471" y="1081429"/>
            <a:ext cx="6473247" cy="523220"/>
          </a:xfrm>
          <a:prstGeom prst="rect">
            <a:avLst/>
          </a:prstGeom>
          <a:noFill/>
        </p:spPr>
        <p:txBody>
          <a:bodyPr wrap="none" rtlCol="0">
            <a:spAutoFit/>
          </a:bodyPr>
          <a:lstStyle/>
          <a:p>
            <a:r>
              <a:rPr lang="pl-P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„Księgowy</a:t>
            </a:r>
            <a:r>
              <a:rPr lang="pl-PL"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to brzmi </a:t>
            </a:r>
            <a:r>
              <a:rPr lang="pl-P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dumnie</a:t>
            </a:r>
            <a:r>
              <a:rPr lang="pl-PL"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 nie nudnie”</a:t>
            </a:r>
            <a:endParaRPr lang="pl-PL" sz="2800" dirty="0"/>
          </a:p>
        </p:txBody>
      </p:sp>
      <p:pic>
        <p:nvPicPr>
          <p:cNvPr id="10" name="Obraz 9">
            <a:extLst>
              <a:ext uri="{FF2B5EF4-FFF2-40B4-BE49-F238E27FC236}">
                <a16:creationId xmlns:a16="http://schemas.microsoft.com/office/drawing/2014/main" id="{00921A42-766C-4CD7-A39A-6B992D3E7F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984" y="1713533"/>
            <a:ext cx="2286016" cy="2714644"/>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374B88D5-A54E-877F-6614-110D6886F958}"/>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3148380988"/>
      </p:ext>
    </p:extLst>
  </p:cSld>
  <p:clrMapOvr>
    <a:masterClrMapping/>
  </p:clrMapOvr>
  <p:transition spd="slow" advClick="0" advTm="3000">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63688" y="214274"/>
            <a:ext cx="6472254" cy="1143000"/>
          </a:xfrm>
        </p:spPr>
        <p:txBody>
          <a:bodyPr>
            <a:normAutofit fontScale="90000"/>
          </a:bodyPr>
          <a:lstStyle/>
          <a:p>
            <a:r>
              <a:rPr lang="pl-PL" b="1" dirty="0"/>
              <a:t>Zespół gazetki szkolnej EKONOWINKA</a:t>
            </a:r>
          </a:p>
        </p:txBody>
      </p:sp>
      <p:pic>
        <p:nvPicPr>
          <p:cNvPr id="113672" name="Picture 8" descr="Gazeta, Aktualności, Czytaj"/>
          <p:cNvPicPr>
            <a:picLocks noChangeAspect="1" noChangeArrowheads="1"/>
          </p:cNvPicPr>
          <p:nvPr/>
        </p:nvPicPr>
        <p:blipFill>
          <a:blip r:embed="rId2" cstate="print"/>
          <a:srcRect/>
          <a:stretch>
            <a:fillRect/>
          </a:stretch>
        </p:blipFill>
        <p:spPr bwMode="auto">
          <a:xfrm>
            <a:off x="7071716" y="228593"/>
            <a:ext cx="2097099" cy="1918566"/>
          </a:xfrm>
          <a:prstGeom prst="rect">
            <a:avLst/>
          </a:prstGeom>
          <a:noFill/>
        </p:spPr>
      </p:pic>
      <p:sp>
        <p:nvSpPr>
          <p:cNvPr id="3" name="Symbol zastępczy stopki 2">
            <a:extLst>
              <a:ext uri="{FF2B5EF4-FFF2-40B4-BE49-F238E27FC236}">
                <a16:creationId xmlns:a16="http://schemas.microsoft.com/office/drawing/2014/main" id="{076C90A6-4BCA-87F5-F73C-6B0AAB3E8E09}"/>
              </a:ext>
            </a:extLst>
          </p:cNvPr>
          <p:cNvSpPr>
            <a:spLocks noGrp="1"/>
          </p:cNvSpPr>
          <p:nvPr>
            <p:ph type="ftr" sz="quarter" idx="11"/>
          </p:nvPr>
        </p:nvSpPr>
        <p:spPr/>
        <p:txBody>
          <a:bodyPr/>
          <a:lstStyle/>
          <a:p>
            <a:r>
              <a:rPr lang="pl-PL"/>
              <a:t>ZESPÓŁ SZKÓŁ EKONOMICZNYCH NR 1 W KRAKOWIE   </a:t>
            </a:r>
            <a:endParaRPr lang="pl-PL" dirty="0"/>
          </a:p>
        </p:txBody>
      </p:sp>
      <p:pic>
        <p:nvPicPr>
          <p:cNvPr id="7" name="Obraz 6">
            <a:extLst>
              <a:ext uri="{FF2B5EF4-FFF2-40B4-BE49-F238E27FC236}">
                <a16:creationId xmlns:a16="http://schemas.microsoft.com/office/drawing/2014/main" id="{2EBC6974-51D0-488F-97E9-1751C358B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2276872"/>
            <a:ext cx="5688632" cy="3888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E64F79AA-66FB-46BD-BC6D-5E1ACA785BAB}"/>
              </a:ext>
            </a:extLst>
          </p:cNvPr>
          <p:cNvSpPr/>
          <p:nvPr/>
        </p:nvSpPr>
        <p:spPr>
          <a:xfrm>
            <a:off x="2411760" y="620688"/>
            <a:ext cx="6624736" cy="1569660"/>
          </a:xfrm>
          <a:prstGeom prst="rect">
            <a:avLst/>
          </a:prstGeom>
        </p:spPr>
        <p:txBody>
          <a:bodyPr wrap="square">
            <a:spAutoFit/>
          </a:bodyPr>
          <a:lstStyle/>
          <a:p>
            <a:pPr algn="ctr"/>
            <a:r>
              <a:rPr lang="pl-PL" sz="3200" b="1" dirty="0">
                <a:solidFill>
                  <a:srgbClr val="2A2A2A"/>
                </a:solidFill>
                <a:latin typeface="Times New Roman" pitchFamily="18" charset="0"/>
                <a:cs typeface="Times New Roman" pitchFamily="18" charset="0"/>
              </a:rPr>
              <a:t>PROJEKT UCZNIOWSKI ERASMUS+</a:t>
            </a:r>
            <a:r>
              <a:rPr lang="pl-PL" sz="3200" dirty="0">
                <a:solidFill>
                  <a:srgbClr val="2A2A2A"/>
                </a:solidFill>
                <a:latin typeface="Droid Serif"/>
              </a:rPr>
              <a:t/>
            </a:r>
            <a:br>
              <a:rPr lang="pl-PL" sz="3200" dirty="0">
                <a:solidFill>
                  <a:srgbClr val="2A2A2A"/>
                </a:solidFill>
                <a:latin typeface="Droid Serif"/>
              </a:rPr>
            </a:br>
            <a:endParaRPr lang="pl-PL" sz="3200" b="0" i="0" dirty="0">
              <a:solidFill>
                <a:srgbClr val="2A2A2A"/>
              </a:solidFill>
              <a:effectLst/>
              <a:latin typeface="Droid Serif"/>
            </a:endParaRPr>
          </a:p>
        </p:txBody>
      </p:sp>
      <p:pic>
        <p:nvPicPr>
          <p:cNvPr id="2050" name="Picture 2" descr="MY SITE">
            <a:extLst>
              <a:ext uri="{FF2B5EF4-FFF2-40B4-BE49-F238E27FC236}">
                <a16:creationId xmlns:a16="http://schemas.microsoft.com/office/drawing/2014/main" id="{AB6D8224-C6B7-47CF-AF8C-6652C555C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058" y="4143380"/>
            <a:ext cx="333375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2466" name="Picture 2" descr="Globalizacja, Ekonomia, Biznesu, Gospodarki, Obrotu"/>
          <p:cNvPicPr>
            <a:picLocks noChangeAspect="1" noChangeArrowheads="1"/>
          </p:cNvPicPr>
          <p:nvPr/>
        </p:nvPicPr>
        <p:blipFill>
          <a:blip r:embed="rId3"/>
          <a:srcRect/>
          <a:stretch>
            <a:fillRect/>
          </a:stretch>
        </p:blipFill>
        <p:spPr bwMode="auto">
          <a:xfrm>
            <a:off x="3571868" y="1714488"/>
            <a:ext cx="4143340" cy="2416949"/>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9B4FCB9D-55D2-EFF9-9E6E-B3820F48FC59}"/>
              </a:ext>
            </a:extLst>
          </p:cNvPr>
          <p:cNvSpPr>
            <a:spLocks noGrp="1"/>
          </p:cNvSpPr>
          <p:nvPr>
            <p:ph type="ftr" sz="quarter" idx="11"/>
          </p:nvPr>
        </p:nvSpPr>
        <p:spPr/>
        <p:txBody>
          <a:bodyPr/>
          <a:lstStyle/>
          <a:p>
            <a:r>
              <a:rPr lang="pl-PL"/>
              <a:t>ZESPÓŁ SZKÓŁ EKONOMICZNYCH NR 1 W KRAKOWIE   </a:t>
            </a:r>
          </a:p>
        </p:txBody>
      </p:sp>
    </p:spTree>
    <p:extLst>
      <p:ext uri="{BB962C8B-B14F-4D97-AF65-F5344CB8AC3E}">
        <p14:creationId xmlns:p14="http://schemas.microsoft.com/office/powerpoint/2010/main" val="2317978834"/>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Y SITE">
            <a:extLst>
              <a:ext uri="{FF2B5EF4-FFF2-40B4-BE49-F238E27FC236}">
                <a16:creationId xmlns:a16="http://schemas.microsoft.com/office/drawing/2014/main" id="{6CCAEBAE-C0DB-4EC7-8C1C-3365FBF66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0"/>
            <a:ext cx="333375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ymbol zastępczy stopki 3">
            <a:extLst>
              <a:ext uri="{FF2B5EF4-FFF2-40B4-BE49-F238E27FC236}">
                <a16:creationId xmlns:a16="http://schemas.microsoft.com/office/drawing/2014/main" id="{B123CB76-2A64-DE58-8935-A4C1C1FC8F7E}"/>
              </a:ext>
            </a:extLst>
          </p:cNvPr>
          <p:cNvSpPr>
            <a:spLocks noGrp="1"/>
          </p:cNvSpPr>
          <p:nvPr>
            <p:ph type="ftr" sz="quarter" idx="11"/>
          </p:nvPr>
        </p:nvSpPr>
        <p:spPr/>
        <p:txBody>
          <a:bodyPr/>
          <a:lstStyle/>
          <a:p>
            <a:r>
              <a:rPr lang="pl-PL"/>
              <a:t>ZESPÓŁ SZKÓŁ EKONOMICZNYCH NR 1 W KRAKOWIE   </a:t>
            </a:r>
          </a:p>
        </p:txBody>
      </p:sp>
      <p:pic>
        <p:nvPicPr>
          <p:cNvPr id="5" name="Obraz 4" descr="Obraz zawierający ubrania, na wolnym powietrzu, niebo, osoba&#10;&#10;Opis wygenerowany automatycznie">
            <a:extLst>
              <a:ext uri="{FF2B5EF4-FFF2-40B4-BE49-F238E27FC236}">
                <a16:creationId xmlns:a16="http://schemas.microsoft.com/office/drawing/2014/main" id="{C40BF109-9263-54E5-AB47-DFEAAD6231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2780928"/>
            <a:ext cx="2763353" cy="3456384"/>
          </a:xfrm>
          <a:prstGeom prst="rect">
            <a:avLst/>
          </a:prstGeom>
        </p:spPr>
      </p:pic>
      <p:pic>
        <p:nvPicPr>
          <p:cNvPr id="7" name="Obraz 6" descr="Obraz zawierający na wolnym powietrzu, niebo, obuwie, ubrania&#10;&#10;Opis wygenerowany automatycznie">
            <a:extLst>
              <a:ext uri="{FF2B5EF4-FFF2-40B4-BE49-F238E27FC236}">
                <a16:creationId xmlns:a16="http://schemas.microsoft.com/office/drawing/2014/main" id="{6CB473C8-1FC9-5DFC-F4E9-DD1E81A40C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296" y="1071538"/>
            <a:ext cx="3419651" cy="3005534"/>
          </a:xfrm>
          <a:prstGeom prst="rect">
            <a:avLst/>
          </a:prstGeom>
        </p:spPr>
      </p:pic>
    </p:spTree>
    <p:extLst>
      <p:ext uri="{BB962C8B-B14F-4D97-AF65-F5344CB8AC3E}">
        <p14:creationId xmlns:p14="http://schemas.microsoft.com/office/powerpoint/2010/main" val="1540648437"/>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73B804C9-312F-416C-B1DA-EF85BC1025D7}"/>
              </a:ext>
            </a:extLst>
          </p:cNvPr>
          <p:cNvSpPr txBox="1"/>
          <p:nvPr/>
        </p:nvSpPr>
        <p:spPr>
          <a:xfrm>
            <a:off x="2571736" y="214290"/>
            <a:ext cx="4784948" cy="1384995"/>
          </a:xfrm>
          <a:prstGeom prst="rect">
            <a:avLst/>
          </a:prstGeom>
          <a:noFill/>
        </p:spPr>
        <p:txBody>
          <a:bodyPr wrap="square" rtlCol="0">
            <a:spAutoFit/>
          </a:bodyPr>
          <a:lstStyle/>
          <a:p>
            <a:r>
              <a:rPr lang="pl-PL" sz="2800" b="1" dirty="0">
                <a:latin typeface="Times New Roman" panose="02020603050405020304" pitchFamily="18" charset="0"/>
                <a:cs typeface="Times New Roman" panose="02020603050405020304" pitchFamily="18" charset="0"/>
              </a:rPr>
              <a:t>MIĘDZYNARODOWE WYMIANY </a:t>
            </a:r>
          </a:p>
          <a:p>
            <a:r>
              <a:rPr lang="pl-PL" sz="2800" b="1" dirty="0">
                <a:latin typeface="Times New Roman" panose="02020603050405020304" pitchFamily="18" charset="0"/>
                <a:cs typeface="Times New Roman" panose="02020603050405020304" pitchFamily="18" charset="0"/>
              </a:rPr>
              <a:t>UCZNIOWSKIE</a:t>
            </a:r>
          </a:p>
        </p:txBody>
      </p:sp>
      <p:sp>
        <p:nvSpPr>
          <p:cNvPr id="3" name="Symbol zastępczy stopki 2">
            <a:extLst>
              <a:ext uri="{FF2B5EF4-FFF2-40B4-BE49-F238E27FC236}">
                <a16:creationId xmlns:a16="http://schemas.microsoft.com/office/drawing/2014/main" id="{DEA16143-8083-B2ED-02FE-35879748F263}"/>
              </a:ext>
            </a:extLst>
          </p:cNvPr>
          <p:cNvSpPr>
            <a:spLocks noGrp="1"/>
          </p:cNvSpPr>
          <p:nvPr>
            <p:ph type="ftr" sz="quarter" idx="11"/>
          </p:nvPr>
        </p:nvSpPr>
        <p:spPr/>
        <p:txBody>
          <a:bodyPr/>
          <a:lstStyle/>
          <a:p>
            <a:r>
              <a:rPr lang="pl-PL"/>
              <a:t>ZESPÓŁ SZKÓŁ EKONOMICZNYCH NR 1 W KRAKOWIE   </a:t>
            </a:r>
          </a:p>
        </p:txBody>
      </p:sp>
      <p:pic>
        <p:nvPicPr>
          <p:cNvPr id="6" name="Obraz 5">
            <a:extLst>
              <a:ext uri="{FF2B5EF4-FFF2-40B4-BE49-F238E27FC236}">
                <a16:creationId xmlns:a16="http://schemas.microsoft.com/office/drawing/2014/main" id="{AD5F0FBC-C04D-476B-8EC8-9E22934D91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3816759"/>
            <a:ext cx="3744416" cy="2539591"/>
          </a:xfrm>
          <a:prstGeom prst="rect">
            <a:avLst/>
          </a:prstGeom>
        </p:spPr>
      </p:pic>
      <p:pic>
        <p:nvPicPr>
          <p:cNvPr id="8" name="Obraz 7">
            <a:extLst>
              <a:ext uri="{FF2B5EF4-FFF2-40B4-BE49-F238E27FC236}">
                <a16:creationId xmlns:a16="http://schemas.microsoft.com/office/drawing/2014/main" id="{9F0934C6-9918-4E2D-9B3B-A9AD447D8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266" y="1546588"/>
            <a:ext cx="3456384" cy="2592288"/>
          </a:xfrm>
          <a:prstGeom prst="rect">
            <a:avLst/>
          </a:prstGeom>
        </p:spPr>
      </p:pic>
    </p:spTree>
    <p:extLst>
      <p:ext uri="{BB962C8B-B14F-4D97-AF65-F5344CB8AC3E}">
        <p14:creationId xmlns:p14="http://schemas.microsoft.com/office/powerpoint/2010/main" val="1295895035"/>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73B804C9-312F-416C-B1DA-EF85BC1025D7}"/>
              </a:ext>
            </a:extLst>
          </p:cNvPr>
          <p:cNvSpPr txBox="1"/>
          <p:nvPr/>
        </p:nvSpPr>
        <p:spPr>
          <a:xfrm>
            <a:off x="2571736" y="214290"/>
            <a:ext cx="4784948" cy="1384995"/>
          </a:xfrm>
          <a:prstGeom prst="rect">
            <a:avLst/>
          </a:prstGeom>
          <a:noFill/>
        </p:spPr>
        <p:txBody>
          <a:bodyPr wrap="square" rtlCol="0">
            <a:spAutoFit/>
          </a:bodyPr>
          <a:lstStyle/>
          <a:p>
            <a:r>
              <a:rPr lang="pl-PL" sz="2800" b="1" dirty="0">
                <a:latin typeface="Times New Roman" panose="02020603050405020304" pitchFamily="18" charset="0"/>
                <a:cs typeface="Times New Roman" panose="02020603050405020304" pitchFamily="18" charset="0"/>
              </a:rPr>
              <a:t>MIĘDZYNARODOWE WYMIANY </a:t>
            </a:r>
          </a:p>
          <a:p>
            <a:r>
              <a:rPr lang="pl-PL" sz="2800" b="1" dirty="0">
                <a:latin typeface="Times New Roman" panose="02020603050405020304" pitchFamily="18" charset="0"/>
                <a:cs typeface="Times New Roman" panose="02020603050405020304" pitchFamily="18" charset="0"/>
              </a:rPr>
              <a:t>UCZNIOWSKIE</a:t>
            </a:r>
          </a:p>
        </p:txBody>
      </p:sp>
      <p:pic>
        <p:nvPicPr>
          <p:cNvPr id="16386" name="Picture 2" descr="Może być zdjęciem przedstawiającym 5 osób, ludzie stoją i w budynku">
            <a:extLst>
              <a:ext uri="{FF2B5EF4-FFF2-40B4-BE49-F238E27FC236}">
                <a16:creationId xmlns:a16="http://schemas.microsoft.com/office/drawing/2014/main" id="{BDE0DE8B-B2DA-0920-382B-6B25810A76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9268" y="1700808"/>
            <a:ext cx="2668430" cy="3557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ymbol zastępczy stopki 2">
            <a:extLst>
              <a:ext uri="{FF2B5EF4-FFF2-40B4-BE49-F238E27FC236}">
                <a16:creationId xmlns:a16="http://schemas.microsoft.com/office/drawing/2014/main" id="{06D4F8F1-8F09-1789-1E8A-214A93285A18}"/>
              </a:ext>
            </a:extLst>
          </p:cNvPr>
          <p:cNvSpPr>
            <a:spLocks noGrp="1"/>
          </p:cNvSpPr>
          <p:nvPr>
            <p:ph type="ftr" sz="quarter" idx="11"/>
          </p:nvPr>
        </p:nvSpPr>
        <p:spPr/>
        <p:txBody>
          <a:bodyPr/>
          <a:lstStyle/>
          <a:p>
            <a:r>
              <a:rPr lang="pl-PL"/>
              <a:t>ZESPÓŁ SZKÓŁ EKONOMICZNYCH NR 1 W KRAKOWIE   </a:t>
            </a:r>
          </a:p>
        </p:txBody>
      </p:sp>
      <p:pic>
        <p:nvPicPr>
          <p:cNvPr id="4" name="Obraz 3">
            <a:extLst>
              <a:ext uri="{FF2B5EF4-FFF2-40B4-BE49-F238E27FC236}">
                <a16:creationId xmlns:a16="http://schemas.microsoft.com/office/drawing/2014/main" id="{D4DF4A53-522A-40D7-8DC8-BF4010AA9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2060848"/>
            <a:ext cx="3168352" cy="4295502"/>
          </a:xfrm>
          <a:prstGeom prst="rect">
            <a:avLst/>
          </a:prstGeom>
        </p:spPr>
      </p:pic>
    </p:spTree>
    <p:extLst>
      <p:ext uri="{BB962C8B-B14F-4D97-AF65-F5344CB8AC3E}">
        <p14:creationId xmlns:p14="http://schemas.microsoft.com/office/powerpoint/2010/main" val="25229004"/>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41602" y="198442"/>
            <a:ext cx="7115196" cy="1143000"/>
          </a:xfrm>
        </p:spPr>
        <p:txBody>
          <a:bodyPr>
            <a:normAutofit fontScale="90000"/>
          </a:bodyPr>
          <a:lstStyle/>
          <a:p>
            <a:r>
              <a:rPr lang="pl-PL" b="1" dirty="0">
                <a:latin typeface="Times New Roman" pitchFamily="18" charset="0"/>
                <a:cs typeface="Times New Roman" pitchFamily="18" charset="0"/>
              </a:rPr>
              <a:t>JESTEŚMY NA FESTIWALU ZAWODÓW </a:t>
            </a:r>
          </a:p>
        </p:txBody>
      </p:sp>
      <p:sp>
        <p:nvSpPr>
          <p:cNvPr id="3" name="Symbol zastępczy stopki 2">
            <a:extLst>
              <a:ext uri="{FF2B5EF4-FFF2-40B4-BE49-F238E27FC236}">
                <a16:creationId xmlns:a16="http://schemas.microsoft.com/office/drawing/2014/main" id="{61A8B718-3FFE-DC7F-2583-052F2ADEE569}"/>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Obraz 4" descr="Obraz zawierający ubrania, osoba, w pomieszczeniu, stół&#10;&#10;Opis wygenerowany automatycznie">
            <a:extLst>
              <a:ext uri="{FF2B5EF4-FFF2-40B4-BE49-F238E27FC236}">
                <a16:creationId xmlns:a16="http://schemas.microsoft.com/office/drawing/2014/main" id="{146FEA11-EC03-9E2C-17BD-F6D8EA22BB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6880" y="1341442"/>
            <a:ext cx="2895600" cy="2735630"/>
          </a:xfrm>
          <a:prstGeom prst="rect">
            <a:avLst/>
          </a:prstGeom>
        </p:spPr>
      </p:pic>
      <p:pic>
        <p:nvPicPr>
          <p:cNvPr id="7" name="Obraz 6" descr="Obraz zawierający tekst, ubrania, osoba, Ludzka twarz&#10;&#10;Opis wygenerowany automatycznie">
            <a:extLst>
              <a:ext uri="{FF2B5EF4-FFF2-40B4-BE49-F238E27FC236}">
                <a16:creationId xmlns:a16="http://schemas.microsoft.com/office/drawing/2014/main" id="{E2A9E474-9419-A17B-2C4D-BAFCAC124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2325250"/>
            <a:ext cx="3371435" cy="2735630"/>
          </a:xfrm>
          <a:prstGeom prst="rect">
            <a:avLst/>
          </a:prstGeom>
        </p:spPr>
      </p:pic>
      <p:pic>
        <p:nvPicPr>
          <p:cNvPr id="9" name="Obraz 8" descr="Obraz zawierający meble, w pomieszczeniu, wystawa, ściana&#10;&#10;Opis wygenerowany automatycznie">
            <a:extLst>
              <a:ext uri="{FF2B5EF4-FFF2-40B4-BE49-F238E27FC236}">
                <a16:creationId xmlns:a16="http://schemas.microsoft.com/office/drawing/2014/main" id="{D9EA3782-D930-586C-AAE4-18751308F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4309772"/>
            <a:ext cx="2895600" cy="22792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553222"/>
          </a:xfrm>
        </p:spPr>
        <p:txBody>
          <a:bodyPr>
            <a:noAutofit/>
          </a:bodyPr>
          <a:lstStyle/>
          <a:p>
            <a:r>
              <a:rPr lang="pl-PL" sz="3200" b="1" dirty="0">
                <a:latin typeface="Times New Roman" pitchFamily="18" charset="0"/>
                <a:cs typeface="Times New Roman" pitchFamily="18" charset="0"/>
              </a:rPr>
              <a:t>DNI OTWARTE W SZKOLE</a:t>
            </a:r>
          </a:p>
        </p:txBody>
      </p:sp>
      <p:pic>
        <p:nvPicPr>
          <p:cNvPr id="25602" name="Picture 2" descr="ZOBACZ Concierge_2018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Symbol zastępczy stopki 2">
            <a:extLst>
              <a:ext uri="{FF2B5EF4-FFF2-40B4-BE49-F238E27FC236}">
                <a16:creationId xmlns:a16="http://schemas.microsoft.com/office/drawing/2014/main" id="{D8CED79E-50DC-25CF-C29F-DC0CBC01C8AF}"/>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Obraz 4" descr="Obraz zawierający ubrania, osoba, Ludzka twarz, uśmiech&#10;&#10;Opis wygenerowany automatycznie">
            <a:extLst>
              <a:ext uri="{FF2B5EF4-FFF2-40B4-BE49-F238E27FC236}">
                <a16:creationId xmlns:a16="http://schemas.microsoft.com/office/drawing/2014/main" id="{790AE9A7-EE69-CAF8-11F2-F0467FB93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3329074"/>
            <a:ext cx="4032448" cy="2888713"/>
          </a:xfrm>
          <a:prstGeom prst="rect">
            <a:avLst/>
          </a:prstGeom>
        </p:spPr>
      </p:pic>
      <p:pic>
        <p:nvPicPr>
          <p:cNvPr id="7" name="Obraz 6" descr="Obraz zawierający ubrania, obuwie, osoba, człowiek&#10;&#10;Opis wygenerowany automatycznie">
            <a:extLst>
              <a:ext uri="{FF2B5EF4-FFF2-40B4-BE49-F238E27FC236}">
                <a16:creationId xmlns:a16="http://schemas.microsoft.com/office/drawing/2014/main" id="{02C5B450-0058-27DD-8230-5D42265A7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7" y="669854"/>
            <a:ext cx="3762461" cy="3013518"/>
          </a:xfrm>
          <a:prstGeom prst="rect">
            <a:avLst/>
          </a:prstGeom>
        </p:spPr>
      </p:pic>
    </p:spTree>
    <p:extLst>
      <p:ext uri="{BB962C8B-B14F-4D97-AF65-F5344CB8AC3E}">
        <p14:creationId xmlns:p14="http://schemas.microsoft.com/office/powerpoint/2010/main" val="2847235033"/>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67744" y="43325"/>
            <a:ext cx="7043758" cy="1143000"/>
          </a:xfrm>
        </p:spPr>
        <p:txBody>
          <a:bodyPr>
            <a:normAutofit fontScale="90000"/>
          </a:bodyPr>
          <a:lstStyle/>
          <a:p>
            <a:r>
              <a:rPr lang="pl-PL" b="1" dirty="0">
                <a:latin typeface="Times New Roman" pitchFamily="18" charset="0"/>
                <a:cs typeface="Times New Roman" pitchFamily="18" charset="0"/>
              </a:rPr>
              <a:t>KURSY ZAWODOWE CKZ</a:t>
            </a:r>
          </a:p>
        </p:txBody>
      </p:sp>
      <p:pic>
        <p:nvPicPr>
          <p:cNvPr id="107522" name="Picture 2" descr="https://scontent-waw1-1.xx.fbcdn.net/v/t1.15752-9/s2048x2048/123363652_1827696694066407_9197696407857757229_n.jpg?_nc_cat=102&amp;ccb=2&amp;_nc_sid=ae9488&amp;_nc_ohc=ZJfQJQhHDxgAX9bo8ls&amp;_nc_ht=scontent-waw1-1.xx&amp;tp=7&amp;oh=7b4eaf65c59f02d3f1c26d196d8956c6&amp;oe=5FE26640"/>
          <p:cNvPicPr>
            <a:picLocks noChangeAspect="1" noChangeArrowheads="1"/>
          </p:cNvPicPr>
          <p:nvPr/>
        </p:nvPicPr>
        <p:blipFill>
          <a:blip r:embed="rId2" cstate="print"/>
          <a:srcRect/>
          <a:stretch>
            <a:fillRect/>
          </a:stretch>
        </p:blipFill>
        <p:spPr bwMode="auto">
          <a:xfrm>
            <a:off x="2482019" y="1186325"/>
            <a:ext cx="3242109" cy="2431582"/>
          </a:xfrm>
          <a:prstGeom prst="rect">
            <a:avLst/>
          </a:prstGeom>
          <a:ln>
            <a:noFill/>
          </a:ln>
          <a:effectLst>
            <a:softEdge rad="112500"/>
          </a:effectLst>
        </p:spPr>
      </p:pic>
      <p:pic>
        <p:nvPicPr>
          <p:cNvPr id="107524" name="Picture 4" descr="https://scontent-waw1-1.xx.fbcdn.net/v/t1.15752-9/s2048x2048/123607276_672024673501502_7301702447478345014_n.jpg?_nc_cat=109&amp;ccb=2&amp;_nc_sid=ae9488&amp;_nc_ohc=PkivtvjTOj0AX-ZptpZ&amp;_nc_ht=scontent-waw1-1.xx&amp;tp=7&amp;oh=32f50574846dd3da7da4e79a6617e115&amp;oe=5FE4685E"/>
          <p:cNvPicPr>
            <a:picLocks noChangeAspect="1" noChangeArrowheads="1"/>
          </p:cNvPicPr>
          <p:nvPr/>
        </p:nvPicPr>
        <p:blipFill>
          <a:blip r:embed="rId3" cstate="print"/>
          <a:srcRect/>
          <a:stretch>
            <a:fillRect/>
          </a:stretch>
        </p:blipFill>
        <p:spPr bwMode="auto">
          <a:xfrm>
            <a:off x="5724128" y="1133978"/>
            <a:ext cx="3213570" cy="2510021"/>
          </a:xfrm>
          <a:prstGeom prst="rect">
            <a:avLst/>
          </a:prstGeom>
          <a:ln>
            <a:noFill/>
          </a:ln>
          <a:effectLst>
            <a:softEdge rad="112500"/>
          </a:effectLst>
        </p:spPr>
      </p:pic>
      <p:pic>
        <p:nvPicPr>
          <p:cNvPr id="107526" name="Picture 6" descr="https://scontent-waw1-1.xx.fbcdn.net/v/t1.15752-9/s2048x2048/127269862_404328074024201_5357083856205418121_n.jpg?_nc_cat=105&amp;ccb=2&amp;_nc_sid=ae9488&amp;_nc_ohc=WEWHul_xFMEAX-56AmC&amp;_nc_ht=scontent-waw1-1.xx&amp;tp=7&amp;oh=54198fd3a8f4225ef6d16b211209cdad&amp;oe=5FE23299"/>
          <p:cNvPicPr>
            <a:picLocks noChangeAspect="1" noChangeArrowheads="1"/>
          </p:cNvPicPr>
          <p:nvPr/>
        </p:nvPicPr>
        <p:blipFill>
          <a:blip r:embed="rId4" cstate="print"/>
          <a:srcRect/>
          <a:stretch>
            <a:fillRect/>
          </a:stretch>
        </p:blipFill>
        <p:spPr bwMode="auto">
          <a:xfrm>
            <a:off x="2463497" y="3959544"/>
            <a:ext cx="3500462" cy="2214578"/>
          </a:xfrm>
          <a:prstGeom prst="rect">
            <a:avLst/>
          </a:prstGeom>
          <a:ln>
            <a:noFill/>
          </a:ln>
          <a:effectLst>
            <a:softEdge rad="112500"/>
          </a:effectLst>
        </p:spPr>
      </p:pic>
      <p:pic>
        <p:nvPicPr>
          <p:cNvPr id="107528" name="Picture 8" descr="https://scontent-waw1-1.xx.fbcdn.net/v/t1.15752-9/s2048x2048/127085643_1002170473528168_1608452442123373102_n.jpg?_nc_cat=103&amp;ccb=2&amp;_nc_sid=ae9488&amp;_nc_ohc=MAhBHw70C9AAX_YwQBW&amp;_nc_ht=scontent-waw1-1.xx&amp;tp=7&amp;oh=0bf08e07ad6841007a2d49def2f17b18&amp;oe=5FE26B9B"/>
          <p:cNvPicPr>
            <a:picLocks noChangeAspect="1" noChangeArrowheads="1"/>
          </p:cNvPicPr>
          <p:nvPr/>
        </p:nvPicPr>
        <p:blipFill>
          <a:blip r:embed="rId5" cstate="print"/>
          <a:srcRect/>
          <a:stretch>
            <a:fillRect/>
          </a:stretch>
        </p:blipFill>
        <p:spPr bwMode="auto">
          <a:xfrm>
            <a:off x="5963959" y="4149080"/>
            <a:ext cx="2973739" cy="1921986"/>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06127EAD-B436-77C3-7E7A-87BFCAB25139}"/>
              </a:ext>
            </a:extLst>
          </p:cNvPr>
          <p:cNvSpPr>
            <a:spLocks noGrp="1"/>
          </p:cNvSpPr>
          <p:nvPr>
            <p:ph type="ftr" sz="quarter" idx="11"/>
          </p:nvPr>
        </p:nvSpPr>
        <p:spPr/>
        <p:txBody>
          <a:bodyPr/>
          <a:lstStyle/>
          <a:p>
            <a:r>
              <a:rPr lang="pl-PL"/>
              <a:t>ZESPÓŁ SZKÓŁ EKONOMICZNYCH NR 1 W KRAKOWIE   </a:t>
            </a:r>
            <a:endParaRPr lang="pl-PL" dirty="0"/>
          </a:p>
        </p:txBody>
      </p:sp>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95736" y="175775"/>
            <a:ext cx="7115196" cy="1143000"/>
          </a:xfrm>
        </p:spPr>
        <p:txBody>
          <a:bodyPr>
            <a:normAutofit fontScale="90000"/>
          </a:bodyPr>
          <a:lstStyle/>
          <a:p>
            <a:r>
              <a:rPr lang="pl-PL" b="1" dirty="0">
                <a:latin typeface="Times New Roman" pitchFamily="18" charset="0"/>
                <a:cs typeface="Times New Roman" pitchFamily="18" charset="0"/>
              </a:rPr>
              <a:t>KURSY ZAWODOWE CKZ</a:t>
            </a:r>
            <a:r>
              <a:rPr lang="pl-PL" dirty="0"/>
              <a:t/>
            </a:r>
            <a:br>
              <a:rPr lang="pl-PL" dirty="0"/>
            </a:br>
            <a:endParaRPr lang="pl-PL" dirty="0"/>
          </a:p>
        </p:txBody>
      </p:sp>
      <p:pic>
        <p:nvPicPr>
          <p:cNvPr id="5" name="Symbol zastępczy zawartości 4" descr="DSC_0006.JPG"/>
          <p:cNvPicPr>
            <a:picLocks noGrp="1" noChangeAspect="1"/>
          </p:cNvPicPr>
          <p:nvPr>
            <p:ph idx="1"/>
          </p:nvPr>
        </p:nvPicPr>
        <p:blipFill>
          <a:blip r:embed="rId2" cstate="print"/>
          <a:stretch>
            <a:fillRect/>
          </a:stretch>
        </p:blipFill>
        <p:spPr>
          <a:xfrm>
            <a:off x="2463611" y="981705"/>
            <a:ext cx="3307989" cy="2197097"/>
          </a:xfrm>
          <a:prstGeom prst="rect">
            <a:avLst/>
          </a:prstGeom>
          <a:ln>
            <a:noFill/>
          </a:ln>
          <a:effectLst>
            <a:softEdge rad="112500"/>
          </a:effectLst>
        </p:spPr>
      </p:pic>
      <p:pic>
        <p:nvPicPr>
          <p:cNvPr id="7" name="Obraz 6" descr="DSC_0101.JPG"/>
          <p:cNvPicPr>
            <a:picLocks noChangeAspect="1"/>
          </p:cNvPicPr>
          <p:nvPr/>
        </p:nvPicPr>
        <p:blipFill>
          <a:blip r:embed="rId3" cstate="print"/>
          <a:srcRect l="13281" r="20312"/>
          <a:stretch>
            <a:fillRect/>
          </a:stretch>
        </p:blipFill>
        <p:spPr>
          <a:xfrm>
            <a:off x="5868144" y="982627"/>
            <a:ext cx="3207009" cy="2207006"/>
          </a:xfrm>
          <a:prstGeom prst="rect">
            <a:avLst/>
          </a:prstGeom>
          <a:ln>
            <a:noFill/>
          </a:ln>
          <a:effectLst>
            <a:softEdge rad="112500"/>
          </a:effectLst>
        </p:spPr>
      </p:pic>
      <p:pic>
        <p:nvPicPr>
          <p:cNvPr id="8" name="Obraz 7">
            <a:extLst>
              <a:ext uri="{FF2B5EF4-FFF2-40B4-BE49-F238E27FC236}">
                <a16:creationId xmlns:a16="http://schemas.microsoft.com/office/drawing/2014/main" id="{983AA3AE-C767-41A8-8B8F-D53CF70528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3611" y="3570033"/>
            <a:ext cx="3238523" cy="2428892"/>
          </a:xfrm>
          <a:prstGeom prst="rect">
            <a:avLst/>
          </a:prstGeom>
          <a:ln>
            <a:noFill/>
          </a:ln>
          <a:effectLst>
            <a:softEdge rad="112500"/>
          </a:effectLst>
        </p:spPr>
      </p:pic>
      <p:pic>
        <p:nvPicPr>
          <p:cNvPr id="9" name="Obraz 8" descr="DSC_0079.JPG"/>
          <p:cNvPicPr>
            <a:picLocks noChangeAspect="1"/>
          </p:cNvPicPr>
          <p:nvPr/>
        </p:nvPicPr>
        <p:blipFill>
          <a:blip r:embed="rId5" cstate="print"/>
          <a:stretch>
            <a:fillRect/>
          </a:stretch>
        </p:blipFill>
        <p:spPr>
          <a:xfrm>
            <a:off x="5702134" y="3641471"/>
            <a:ext cx="3441866" cy="2286016"/>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11729420-8273-AC8D-945D-4EF8DE3348AF}"/>
              </a:ext>
            </a:extLst>
          </p:cNvPr>
          <p:cNvSpPr>
            <a:spLocks noGrp="1"/>
          </p:cNvSpPr>
          <p:nvPr>
            <p:ph type="ftr" sz="quarter" idx="11"/>
          </p:nvPr>
        </p:nvSpPr>
        <p:spPr/>
        <p:txBody>
          <a:bodyPr/>
          <a:lstStyle/>
          <a:p>
            <a:r>
              <a:rPr lang="pl-PL"/>
              <a:t>ZESPÓŁ SZKÓŁ EKONOMICZNYCH NR 1 W KRAKOWIE   </a:t>
            </a:r>
            <a:endParaRPr lang="pl-PL" dirty="0"/>
          </a:p>
        </p:txBody>
      </p:sp>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473A752E-5672-4B4F-9F77-8E5F4F668AFF}"/>
              </a:ext>
            </a:extLst>
          </p:cNvPr>
          <p:cNvSpPr>
            <a:spLocks noGrp="1"/>
          </p:cNvSpPr>
          <p:nvPr>
            <p:ph type="title"/>
          </p:nvPr>
        </p:nvSpPr>
        <p:spPr>
          <a:xfrm>
            <a:off x="2483768" y="274638"/>
            <a:ext cx="6203032" cy="1143000"/>
          </a:xfrm>
        </p:spPr>
        <p:txBody>
          <a:bodyPr>
            <a:noAutofit/>
          </a:bodyPr>
          <a:lstStyle/>
          <a:p>
            <a:r>
              <a:rPr lang="pl-PL" sz="2800" b="1" dirty="0"/>
              <a:t>Kurs Stewarda i Stewardessy linii lotniczych</a:t>
            </a:r>
            <a:br>
              <a:rPr lang="pl-PL" sz="2800" b="1" dirty="0"/>
            </a:br>
            <a:endParaRPr lang="pl-PL" sz="2800" dirty="0"/>
          </a:p>
        </p:txBody>
      </p:sp>
      <p:pic>
        <p:nvPicPr>
          <p:cNvPr id="6" name="Symbol zastępczy zawartości 5">
            <a:extLst>
              <a:ext uri="{FF2B5EF4-FFF2-40B4-BE49-F238E27FC236}">
                <a16:creationId xmlns:a16="http://schemas.microsoft.com/office/drawing/2014/main" id="{BCA7816E-6F9A-4D73-BDE2-F8CE633689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768" y="1600200"/>
            <a:ext cx="6203032" cy="4525963"/>
          </a:xfrm>
        </p:spPr>
      </p:pic>
      <p:sp>
        <p:nvSpPr>
          <p:cNvPr id="2" name="Symbol zastępczy stopki 1">
            <a:extLst>
              <a:ext uri="{FF2B5EF4-FFF2-40B4-BE49-F238E27FC236}">
                <a16:creationId xmlns:a16="http://schemas.microsoft.com/office/drawing/2014/main" id="{2956A08F-140E-4FAB-840F-FF01F6DCE271}"/>
              </a:ext>
            </a:extLst>
          </p:cNvPr>
          <p:cNvSpPr>
            <a:spLocks noGrp="1"/>
          </p:cNvSpPr>
          <p:nvPr>
            <p:ph type="ftr" sz="quarter" idx="11"/>
          </p:nvPr>
        </p:nvSpPr>
        <p:spPr/>
        <p:txBody>
          <a:bodyPr/>
          <a:lstStyle/>
          <a:p>
            <a:r>
              <a:rPr lang="pl-PL"/>
              <a:t>ZESPÓŁ SZKÓŁ EKONOMICZNYCH NR 1 W KRAKOWIE   </a:t>
            </a:r>
          </a:p>
        </p:txBody>
      </p:sp>
    </p:spTree>
    <p:extLst>
      <p:ext uri="{BB962C8B-B14F-4D97-AF65-F5344CB8AC3E}">
        <p14:creationId xmlns:p14="http://schemas.microsoft.com/office/powerpoint/2010/main" val="1099127846"/>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EE5086-9388-4715-AA61-41B902DCFCFE}"/>
              </a:ext>
            </a:extLst>
          </p:cNvPr>
          <p:cNvSpPr>
            <a:spLocks noGrp="1"/>
          </p:cNvSpPr>
          <p:nvPr>
            <p:ph type="title"/>
          </p:nvPr>
        </p:nvSpPr>
        <p:spPr>
          <a:xfrm>
            <a:off x="2843808" y="274638"/>
            <a:ext cx="5842992" cy="1143000"/>
          </a:xfrm>
        </p:spPr>
        <p:txBody>
          <a:bodyPr>
            <a:normAutofit fontScale="90000"/>
          </a:bodyPr>
          <a:lstStyle/>
          <a:p>
            <a:r>
              <a:rPr lang="pl-PL" b="1" dirty="0">
                <a:latin typeface="Times New Roman" panose="02020603050405020304" pitchFamily="18" charset="0"/>
                <a:cs typeface="Times New Roman" panose="02020603050405020304" pitchFamily="18" charset="0"/>
              </a:rPr>
              <a:t>Technik rachunkowości </a:t>
            </a:r>
            <a:r>
              <a:rPr lang="pl-PL" dirty="0">
                <a:latin typeface="Times New Roman" panose="02020603050405020304" pitchFamily="18" charset="0"/>
                <a:cs typeface="Times New Roman" panose="02020603050405020304" pitchFamily="18" charset="0"/>
              </a:rPr>
              <a:t/>
            </a:r>
            <a:br>
              <a:rPr lang="pl-PL" dirty="0">
                <a:latin typeface="Times New Roman" panose="02020603050405020304" pitchFamily="18" charset="0"/>
                <a:cs typeface="Times New Roman" panose="02020603050405020304" pitchFamily="18" charset="0"/>
              </a:rPr>
            </a:br>
            <a:r>
              <a:rPr lang="pl-PL" b="1" dirty="0">
                <a:latin typeface="Times New Roman" panose="02020603050405020304" pitchFamily="18" charset="0"/>
                <a:cs typeface="Times New Roman" panose="02020603050405020304" pitchFamily="18" charset="0"/>
              </a:rPr>
              <a:t>to księgowy</a:t>
            </a:r>
          </a:p>
        </p:txBody>
      </p:sp>
      <p:sp>
        <p:nvSpPr>
          <p:cNvPr id="3" name="Symbol zastępczy zawartości 2">
            <a:extLst>
              <a:ext uri="{FF2B5EF4-FFF2-40B4-BE49-F238E27FC236}">
                <a16:creationId xmlns:a16="http://schemas.microsoft.com/office/drawing/2014/main" id="{34098689-43E2-4FCE-99AC-D313AA62E881}"/>
              </a:ext>
            </a:extLst>
          </p:cNvPr>
          <p:cNvSpPr>
            <a:spLocks noGrp="1"/>
          </p:cNvSpPr>
          <p:nvPr>
            <p:ph idx="1"/>
          </p:nvPr>
        </p:nvSpPr>
        <p:spPr>
          <a:xfrm>
            <a:off x="2627784" y="1600200"/>
            <a:ext cx="6059016" cy="4525963"/>
          </a:xfrm>
        </p:spPr>
        <p:txBody>
          <a:bodyPr>
            <a:normAutofit/>
          </a:bodyPr>
          <a:lstStyle/>
          <a:p>
            <a:pPr marL="0" indent="0">
              <a:buNone/>
            </a:pPr>
            <a:r>
              <a:rPr lang="pl-PL" dirty="0">
                <a:latin typeface="Times New Roman" panose="02020603050405020304" pitchFamily="18" charset="0"/>
                <a:cs typeface="Times New Roman" panose="02020603050405020304" pitchFamily="18" charset="0"/>
              </a:rPr>
              <a:t>B</a:t>
            </a:r>
            <a:r>
              <a:rPr lang="pl-PL" dirty="0" smtClean="0">
                <a:latin typeface="Times New Roman" panose="02020603050405020304" pitchFamily="18" charset="0"/>
                <a:cs typeface="Times New Roman" panose="02020603050405020304" pitchFamily="18" charset="0"/>
              </a:rPr>
              <a:t>arometr </a:t>
            </a:r>
            <a:r>
              <a:rPr lang="pl-PL" dirty="0">
                <a:latin typeface="Times New Roman" panose="02020603050405020304" pitchFamily="18" charset="0"/>
                <a:cs typeface="Times New Roman" panose="02020603050405020304" pitchFamily="18" charset="0"/>
              </a:rPr>
              <a:t>zawodów określa zawód technik rachunkowości (pracownicy ds. rachunkowości i księgowości) jako </a:t>
            </a:r>
            <a:r>
              <a:rPr lang="pl-PL" b="1" dirty="0">
                <a:latin typeface="Times New Roman" panose="02020603050405020304" pitchFamily="18" charset="0"/>
                <a:cs typeface="Times New Roman" panose="02020603050405020304" pitchFamily="18" charset="0"/>
              </a:rPr>
              <a:t>zawód deficytowy</a:t>
            </a:r>
            <a:r>
              <a:rPr lang="pl-PL" dirty="0">
                <a:latin typeface="Times New Roman" panose="02020603050405020304" pitchFamily="18" charset="0"/>
                <a:cs typeface="Times New Roman" panose="02020603050405020304" pitchFamily="18" charset="0"/>
              </a:rPr>
              <a:t>. Pracodawcy zgłaszają chęć zatrudnienia pracowników  w zawodzie technik rachunkowości.</a:t>
            </a:r>
          </a:p>
        </p:txBody>
      </p:sp>
      <p:sp>
        <p:nvSpPr>
          <p:cNvPr id="4" name="Symbol zastępczy stopki 3">
            <a:extLst>
              <a:ext uri="{FF2B5EF4-FFF2-40B4-BE49-F238E27FC236}">
                <a16:creationId xmlns:a16="http://schemas.microsoft.com/office/drawing/2014/main" id="{F43D0982-EE81-4540-AFE8-60A16039684D}"/>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1280546632"/>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6275040" cy="720080"/>
          </a:xfrm>
        </p:spPr>
        <p:txBody>
          <a:bodyPr>
            <a:noAutofit/>
          </a:bodyPr>
          <a:lstStyle/>
          <a:p>
            <a:r>
              <a:rPr lang="pl-PL" sz="3200" b="1" dirty="0">
                <a:latin typeface="Times New Roman" pitchFamily="18" charset="0"/>
                <a:cs typeface="Times New Roman" pitchFamily="18" charset="0"/>
              </a:rPr>
              <a:t>WYCIECZKI SZKOLNE POLSKA</a:t>
            </a:r>
          </a:p>
        </p:txBody>
      </p:sp>
      <p:sp>
        <p:nvSpPr>
          <p:cNvPr id="11" name="pole tekstowe 10"/>
          <p:cNvSpPr txBox="1"/>
          <p:nvPr/>
        </p:nvSpPr>
        <p:spPr>
          <a:xfrm>
            <a:off x="4245281" y="1117138"/>
            <a:ext cx="1450938" cy="369332"/>
          </a:xfrm>
          <a:prstGeom prst="rect">
            <a:avLst/>
          </a:prstGeom>
          <a:noFill/>
        </p:spPr>
        <p:txBody>
          <a:bodyPr wrap="square" rtlCol="0">
            <a:spAutoFit/>
          </a:bodyPr>
          <a:lstStyle/>
          <a:p>
            <a:r>
              <a:rPr lang="pl-PL" dirty="0"/>
              <a:t>WROCŁAW</a:t>
            </a:r>
          </a:p>
        </p:txBody>
      </p:sp>
      <p:sp>
        <p:nvSpPr>
          <p:cNvPr id="12" name="pole tekstowe 11"/>
          <p:cNvSpPr txBox="1"/>
          <p:nvPr/>
        </p:nvSpPr>
        <p:spPr>
          <a:xfrm>
            <a:off x="7476555" y="1196752"/>
            <a:ext cx="1604406" cy="369332"/>
          </a:xfrm>
          <a:prstGeom prst="rect">
            <a:avLst/>
          </a:prstGeom>
          <a:noFill/>
        </p:spPr>
        <p:txBody>
          <a:bodyPr wrap="square" rtlCol="0">
            <a:spAutoFit/>
          </a:bodyPr>
          <a:lstStyle/>
          <a:p>
            <a:r>
              <a:rPr lang="pl-PL" dirty="0"/>
              <a:t>RZESZÓW </a:t>
            </a:r>
          </a:p>
        </p:txBody>
      </p:sp>
      <p:sp>
        <p:nvSpPr>
          <p:cNvPr id="15" name="pole tekstowe 14"/>
          <p:cNvSpPr txBox="1"/>
          <p:nvPr/>
        </p:nvSpPr>
        <p:spPr>
          <a:xfrm>
            <a:off x="4612163" y="3625742"/>
            <a:ext cx="1105938" cy="369332"/>
          </a:xfrm>
          <a:prstGeom prst="rect">
            <a:avLst/>
          </a:prstGeom>
          <a:noFill/>
        </p:spPr>
        <p:txBody>
          <a:bodyPr wrap="square" rtlCol="0">
            <a:spAutoFit/>
          </a:bodyPr>
          <a:lstStyle/>
          <a:p>
            <a:r>
              <a:rPr lang="pl-PL" dirty="0"/>
              <a:t>PIENINY </a:t>
            </a:r>
          </a:p>
        </p:txBody>
      </p:sp>
      <p:sp>
        <p:nvSpPr>
          <p:cNvPr id="3" name="Symbol zastępczy stopki 2">
            <a:extLst>
              <a:ext uri="{FF2B5EF4-FFF2-40B4-BE49-F238E27FC236}">
                <a16:creationId xmlns:a16="http://schemas.microsoft.com/office/drawing/2014/main" id="{6DED5187-BD57-E9E3-5274-E6E97940EDC5}"/>
              </a:ext>
            </a:extLst>
          </p:cNvPr>
          <p:cNvSpPr>
            <a:spLocks noGrp="1"/>
          </p:cNvSpPr>
          <p:nvPr>
            <p:ph type="ftr" sz="quarter" idx="11"/>
          </p:nvPr>
        </p:nvSpPr>
        <p:spPr/>
        <p:txBody>
          <a:bodyPr/>
          <a:lstStyle/>
          <a:p>
            <a:r>
              <a:rPr lang="pl-PL"/>
              <a:t>ZESPÓŁ SZKÓŁ EKONOMICZNYCH NR 1 W KRAKOWIE   </a:t>
            </a:r>
            <a:endParaRPr lang="pl-PL" dirty="0"/>
          </a:p>
        </p:txBody>
      </p:sp>
      <p:pic>
        <p:nvPicPr>
          <p:cNvPr id="6" name="Obraz 5">
            <a:extLst>
              <a:ext uri="{FF2B5EF4-FFF2-40B4-BE49-F238E27FC236}">
                <a16:creationId xmlns:a16="http://schemas.microsoft.com/office/drawing/2014/main" id="{5CADA665-4F0C-402D-90BC-A75D8169A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1872671"/>
            <a:ext cx="3888432" cy="2492433"/>
          </a:xfrm>
          <a:prstGeom prst="rect">
            <a:avLst/>
          </a:prstGeom>
        </p:spPr>
      </p:pic>
      <p:pic>
        <p:nvPicPr>
          <p:cNvPr id="8" name="Obraz 7">
            <a:extLst>
              <a:ext uri="{FF2B5EF4-FFF2-40B4-BE49-F238E27FC236}">
                <a16:creationId xmlns:a16="http://schemas.microsoft.com/office/drawing/2014/main" id="{695967F0-73ED-4F2D-8CB4-09DB7EF91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293" y="4293096"/>
            <a:ext cx="4176465" cy="1990063"/>
          </a:xfrm>
          <a:prstGeom prst="rect">
            <a:avLst/>
          </a:prstGeom>
        </p:spPr>
      </p:pic>
      <p:pic>
        <p:nvPicPr>
          <p:cNvPr id="10" name="Obraz 9">
            <a:extLst>
              <a:ext uri="{FF2B5EF4-FFF2-40B4-BE49-F238E27FC236}">
                <a16:creationId xmlns:a16="http://schemas.microsoft.com/office/drawing/2014/main" id="{84152DCE-1721-4EF2-A0BD-E02004F13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3502" y="1638092"/>
            <a:ext cx="2288977" cy="2582996"/>
          </a:xfrm>
          <a:prstGeom prst="rect">
            <a:avLst/>
          </a:prstGeom>
        </p:spPr>
      </p:pic>
    </p:spTree>
    <p:extLst>
      <p:ext uri="{BB962C8B-B14F-4D97-AF65-F5344CB8AC3E}">
        <p14:creationId xmlns:p14="http://schemas.microsoft.com/office/powerpoint/2010/main" val="1228248750"/>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87D769C5-166E-5037-A56D-488591FE7C7B}"/>
              </a:ext>
            </a:extLst>
          </p:cNvPr>
          <p:cNvSpPr>
            <a:spLocks noGrp="1"/>
          </p:cNvSpPr>
          <p:nvPr>
            <p:ph type="title"/>
          </p:nvPr>
        </p:nvSpPr>
        <p:spPr>
          <a:xfrm>
            <a:off x="2566120" y="274638"/>
            <a:ext cx="6120680" cy="1143000"/>
          </a:xfrm>
        </p:spPr>
        <p:txBody>
          <a:bodyPr/>
          <a:lstStyle/>
          <a:p>
            <a:r>
              <a:rPr lang="pl-PL" b="1" dirty="0"/>
              <a:t>Sandomierz</a:t>
            </a:r>
          </a:p>
        </p:txBody>
      </p:sp>
      <p:sp>
        <p:nvSpPr>
          <p:cNvPr id="2" name="Symbol zastępczy stopki 1">
            <a:extLst>
              <a:ext uri="{FF2B5EF4-FFF2-40B4-BE49-F238E27FC236}">
                <a16:creationId xmlns:a16="http://schemas.microsoft.com/office/drawing/2014/main" id="{96810863-621F-8B82-BE55-23BDC6D15787}"/>
              </a:ext>
            </a:extLst>
          </p:cNvPr>
          <p:cNvSpPr>
            <a:spLocks noGrp="1"/>
          </p:cNvSpPr>
          <p:nvPr>
            <p:ph type="ftr" sz="quarter" idx="11"/>
          </p:nvPr>
        </p:nvSpPr>
        <p:spPr/>
        <p:txBody>
          <a:bodyPr/>
          <a:lstStyle/>
          <a:p>
            <a:r>
              <a:rPr lang="pl-PL"/>
              <a:t>ZESPÓŁ SZKÓŁ EKONOMICZNYCH NR 1 W KRAKOWIE   </a:t>
            </a:r>
          </a:p>
        </p:txBody>
      </p:sp>
      <p:pic>
        <p:nvPicPr>
          <p:cNvPr id="5" name="Obraz 4" descr="Obraz zawierający niebo, na wolnym powietrzu, budynek, ludzie">
            <a:extLst>
              <a:ext uri="{FF2B5EF4-FFF2-40B4-BE49-F238E27FC236}">
                <a16:creationId xmlns:a16="http://schemas.microsoft.com/office/drawing/2014/main" id="{392A167C-B61E-0C7F-EB80-0496048123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1417638"/>
            <a:ext cx="6120680" cy="4315618"/>
          </a:xfrm>
          <a:prstGeom prst="rect">
            <a:avLst/>
          </a:prstGeom>
        </p:spPr>
      </p:pic>
    </p:spTree>
    <p:extLst>
      <p:ext uri="{BB962C8B-B14F-4D97-AF65-F5344CB8AC3E}">
        <p14:creationId xmlns:p14="http://schemas.microsoft.com/office/powerpoint/2010/main" val="3541690561"/>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198595-7EBB-9FDA-1E63-7DB93B8EF363}"/>
              </a:ext>
            </a:extLst>
          </p:cNvPr>
          <p:cNvSpPr>
            <a:spLocks noGrp="1"/>
          </p:cNvSpPr>
          <p:nvPr>
            <p:ph type="title"/>
          </p:nvPr>
        </p:nvSpPr>
        <p:spPr>
          <a:xfrm>
            <a:off x="2627784" y="274638"/>
            <a:ext cx="6059016" cy="1143000"/>
          </a:xfrm>
        </p:spPr>
        <p:txBody>
          <a:bodyPr/>
          <a:lstStyle/>
          <a:p>
            <a:r>
              <a:rPr lang="pl-PL" b="1" dirty="0"/>
              <a:t>Zakopane</a:t>
            </a:r>
          </a:p>
        </p:txBody>
      </p:sp>
      <p:sp>
        <p:nvSpPr>
          <p:cNvPr id="3" name="Symbol zastępczy stopki 2">
            <a:extLst>
              <a:ext uri="{FF2B5EF4-FFF2-40B4-BE49-F238E27FC236}">
                <a16:creationId xmlns:a16="http://schemas.microsoft.com/office/drawing/2014/main" id="{718C5CAA-D8F9-2AD4-4DFA-6D04AC17C927}"/>
              </a:ext>
            </a:extLst>
          </p:cNvPr>
          <p:cNvSpPr>
            <a:spLocks noGrp="1"/>
          </p:cNvSpPr>
          <p:nvPr>
            <p:ph type="ftr" sz="quarter" idx="11"/>
          </p:nvPr>
        </p:nvSpPr>
        <p:spPr/>
        <p:txBody>
          <a:bodyPr/>
          <a:lstStyle/>
          <a:p>
            <a:r>
              <a:rPr lang="pl-PL"/>
              <a:t>ZESPÓŁ SZKÓŁ EKONOMICZNYCH NR 1 W KRAKOWIE   </a:t>
            </a:r>
          </a:p>
        </p:txBody>
      </p:sp>
      <p:pic>
        <p:nvPicPr>
          <p:cNvPr id="5" name="Obraz 4" descr="Obraz zawierający na wolnym powietrzu, niebo, ubrania, osoba&#10;&#10;Opis wygenerowany automatycznie">
            <a:extLst>
              <a:ext uri="{FF2B5EF4-FFF2-40B4-BE49-F238E27FC236}">
                <a16:creationId xmlns:a16="http://schemas.microsoft.com/office/drawing/2014/main" id="{C1E8E16B-73ED-72D4-ED6E-E11A5CE06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1417638"/>
            <a:ext cx="6264696" cy="4891682"/>
          </a:xfrm>
          <a:prstGeom prst="rect">
            <a:avLst/>
          </a:prstGeom>
        </p:spPr>
      </p:pic>
    </p:spTree>
    <p:extLst>
      <p:ext uri="{BB962C8B-B14F-4D97-AF65-F5344CB8AC3E}">
        <p14:creationId xmlns:p14="http://schemas.microsoft.com/office/powerpoint/2010/main" val="4176867107"/>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316035" y="273042"/>
            <a:ext cx="6900882" cy="1143000"/>
          </a:xfrm>
        </p:spPr>
        <p:txBody>
          <a:bodyPr>
            <a:normAutofit/>
          </a:bodyPr>
          <a:lstStyle/>
          <a:p>
            <a:r>
              <a:rPr lang="pl-PL" b="1" dirty="0">
                <a:latin typeface="Times New Roman" pitchFamily="18" charset="0"/>
                <a:cs typeface="Times New Roman" pitchFamily="18" charset="0"/>
              </a:rPr>
              <a:t>WYJŚCIA EDUKACYJNE</a:t>
            </a:r>
          </a:p>
        </p:txBody>
      </p:sp>
      <p:pic>
        <p:nvPicPr>
          <p:cNvPr id="111618" name="Picture 2" descr="https://scontent-waw1-1.xx.fbcdn.net/v/t1.15752-9/127038010_2871111973147368_5966168935119555657_n.jpg?_nc_cat=100&amp;ccb=2&amp;_nc_sid=ae9488&amp;_nc_ohc=hVve2k1H2PMAX9PAvmu&amp;_nc_ht=scontent-waw1-1.xx&amp;oh=ff11e52593cc0e7779b6309830f166fe&amp;oe=5FE2CB2B"/>
          <p:cNvPicPr>
            <a:picLocks noChangeAspect="1" noChangeArrowheads="1"/>
          </p:cNvPicPr>
          <p:nvPr/>
        </p:nvPicPr>
        <p:blipFill>
          <a:blip r:embed="rId2" cstate="print"/>
          <a:srcRect/>
          <a:stretch>
            <a:fillRect/>
          </a:stretch>
        </p:blipFill>
        <p:spPr bwMode="auto">
          <a:xfrm>
            <a:off x="2483767" y="1258244"/>
            <a:ext cx="3176735" cy="2160180"/>
          </a:xfrm>
          <a:prstGeom prst="rect">
            <a:avLst/>
          </a:prstGeom>
          <a:ln>
            <a:noFill/>
          </a:ln>
          <a:effectLst>
            <a:softEdge rad="112500"/>
          </a:effectLst>
        </p:spPr>
      </p:pic>
      <p:pic>
        <p:nvPicPr>
          <p:cNvPr id="111620" name="Picture 4" descr="https://scontent-waw1-1.xx.fbcdn.net/v/t1.15752-9/s2048x2048/123317471_802823536928566_1771246331385368149_n.jpg?_nc_cat=111&amp;ccb=2&amp;_nc_sid=ae9488&amp;_nc_ohc=bXLM1iynPLMAX-_VYrL&amp;_nc_ht=scontent-waw1-1.xx&amp;tp=7&amp;oh=da84687ca647a44c48bda2567f0e6de6&amp;oe=5FE1719A"/>
          <p:cNvPicPr>
            <a:picLocks noChangeAspect="1" noChangeArrowheads="1"/>
          </p:cNvPicPr>
          <p:nvPr/>
        </p:nvPicPr>
        <p:blipFill>
          <a:blip r:embed="rId3" cstate="print"/>
          <a:srcRect/>
          <a:stretch>
            <a:fillRect/>
          </a:stretch>
        </p:blipFill>
        <p:spPr bwMode="auto">
          <a:xfrm>
            <a:off x="5898874" y="4271392"/>
            <a:ext cx="3245126" cy="2267520"/>
          </a:xfrm>
          <a:prstGeom prst="rect">
            <a:avLst/>
          </a:prstGeom>
          <a:ln>
            <a:noFill/>
          </a:ln>
          <a:effectLst>
            <a:softEdge rad="112500"/>
          </a:effectLst>
        </p:spPr>
      </p:pic>
      <p:pic>
        <p:nvPicPr>
          <p:cNvPr id="111622" name="Picture 6" descr="Poland, Kraków, Lotnisko, Balice, Balice"/>
          <p:cNvPicPr>
            <a:picLocks noChangeAspect="1" noChangeArrowheads="1"/>
          </p:cNvPicPr>
          <p:nvPr/>
        </p:nvPicPr>
        <p:blipFill>
          <a:blip r:embed="rId4"/>
          <a:srcRect/>
          <a:stretch>
            <a:fillRect/>
          </a:stretch>
        </p:blipFill>
        <p:spPr bwMode="auto">
          <a:xfrm>
            <a:off x="5854017" y="1828106"/>
            <a:ext cx="3264236" cy="2312169"/>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1742E373-3576-AF5C-5A70-9EEA718B387A}"/>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Obraz 4" descr="Obraz zawierający ubrania, osoba, na wolnym powietrzu, Ludzka twarz&#10;&#10;Opis wygenerowany automatycznie">
            <a:extLst>
              <a:ext uri="{FF2B5EF4-FFF2-40B4-BE49-F238E27FC236}">
                <a16:creationId xmlns:a16="http://schemas.microsoft.com/office/drawing/2014/main" id="{5CA2852E-4A03-76E9-946B-60606564EE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4121" y="3614988"/>
            <a:ext cx="3264236" cy="2160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339752" y="45743"/>
            <a:ext cx="6900882" cy="1143000"/>
          </a:xfrm>
        </p:spPr>
        <p:txBody>
          <a:bodyPr/>
          <a:lstStyle/>
          <a:p>
            <a:r>
              <a:rPr lang="pl-PL" b="1" dirty="0">
                <a:latin typeface="Times New Roman" pitchFamily="18" charset="0"/>
                <a:cs typeface="Times New Roman" pitchFamily="18" charset="0"/>
              </a:rPr>
              <a:t>WYJŚCIA EDUKACYJNE </a:t>
            </a:r>
          </a:p>
        </p:txBody>
      </p:sp>
      <p:sp>
        <p:nvSpPr>
          <p:cNvPr id="3" name="Symbol zastępczy stopki 2">
            <a:extLst>
              <a:ext uri="{FF2B5EF4-FFF2-40B4-BE49-F238E27FC236}">
                <a16:creationId xmlns:a16="http://schemas.microsoft.com/office/drawing/2014/main" id="{98D0B356-01B0-EC1A-D889-4561B999D072}"/>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Obraz 4" descr="Obraz zawierający ubrania, obuwie, osoba, kobieta&#10;&#10;Opis wygenerowany automatycznie">
            <a:extLst>
              <a:ext uri="{FF2B5EF4-FFF2-40B4-BE49-F238E27FC236}">
                <a16:creationId xmlns:a16="http://schemas.microsoft.com/office/drawing/2014/main" id="{B42973B6-9EBC-24E3-85C5-809D533B00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299" y="984551"/>
            <a:ext cx="3320008" cy="2399995"/>
          </a:xfrm>
          <a:prstGeom prst="rect">
            <a:avLst/>
          </a:prstGeom>
        </p:spPr>
      </p:pic>
      <p:pic>
        <p:nvPicPr>
          <p:cNvPr id="7" name="Obraz 6" descr="Obraz zawierający ubrania, osoba, w pomieszczeniu, ściana&#10;&#10;Opis wygenerowany automatycznie">
            <a:extLst>
              <a:ext uri="{FF2B5EF4-FFF2-40B4-BE49-F238E27FC236}">
                <a16:creationId xmlns:a16="http://schemas.microsoft.com/office/drawing/2014/main" id="{D2589FE9-3343-40DD-2555-2A71DB9D91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3019" y="3935168"/>
            <a:ext cx="3139284" cy="2203046"/>
          </a:xfrm>
          <a:prstGeom prst="rect">
            <a:avLst/>
          </a:prstGeom>
        </p:spPr>
      </p:pic>
      <p:pic>
        <p:nvPicPr>
          <p:cNvPr id="6" name="Obraz 5">
            <a:extLst>
              <a:ext uri="{FF2B5EF4-FFF2-40B4-BE49-F238E27FC236}">
                <a16:creationId xmlns:a16="http://schemas.microsoft.com/office/drawing/2014/main" id="{2F9CC926-E156-4712-BBB0-230FA792C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014" y="3602682"/>
            <a:ext cx="2998466" cy="25355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A0BA74-2563-4A5B-BB08-CE3414B4FF66}"/>
              </a:ext>
            </a:extLst>
          </p:cNvPr>
          <p:cNvSpPr>
            <a:spLocks noGrp="1"/>
          </p:cNvSpPr>
          <p:nvPr>
            <p:ph type="title"/>
          </p:nvPr>
        </p:nvSpPr>
        <p:spPr>
          <a:xfrm>
            <a:off x="2627784" y="274638"/>
            <a:ext cx="6059016" cy="1143000"/>
          </a:xfrm>
        </p:spPr>
        <p:txBody>
          <a:bodyPr/>
          <a:lstStyle/>
          <a:p>
            <a:r>
              <a:rPr lang="pl-PL" dirty="0"/>
              <a:t>Wawel</a:t>
            </a:r>
          </a:p>
        </p:txBody>
      </p:sp>
      <p:pic>
        <p:nvPicPr>
          <p:cNvPr id="6" name="Symbol zastępczy zawartości 5">
            <a:extLst>
              <a:ext uri="{FF2B5EF4-FFF2-40B4-BE49-F238E27FC236}">
                <a16:creationId xmlns:a16="http://schemas.microsoft.com/office/drawing/2014/main" id="{1C9BD858-B509-4796-8A50-ACD5A82E9F8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4200" y="1600200"/>
            <a:ext cx="5768280" cy="4525963"/>
          </a:xfrm>
        </p:spPr>
      </p:pic>
      <p:sp>
        <p:nvSpPr>
          <p:cNvPr id="4" name="Symbol zastępczy stopki 3">
            <a:extLst>
              <a:ext uri="{FF2B5EF4-FFF2-40B4-BE49-F238E27FC236}">
                <a16:creationId xmlns:a16="http://schemas.microsoft.com/office/drawing/2014/main" id="{5F389083-242E-4097-AB53-2592CB5EB788}"/>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3527254554"/>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D582C7-2D65-465D-B5FC-8F90C2DBD64B}"/>
              </a:ext>
            </a:extLst>
          </p:cNvPr>
          <p:cNvSpPr>
            <a:spLocks noGrp="1"/>
          </p:cNvSpPr>
          <p:nvPr>
            <p:ph type="title"/>
          </p:nvPr>
        </p:nvSpPr>
        <p:spPr>
          <a:xfrm>
            <a:off x="2483768" y="274638"/>
            <a:ext cx="6203032" cy="1143000"/>
          </a:xfrm>
        </p:spPr>
        <p:txBody>
          <a:bodyPr/>
          <a:lstStyle/>
          <a:p>
            <a:r>
              <a:rPr lang="pl-PL" dirty="0"/>
              <a:t>Nasi uczniowie na meczu.</a:t>
            </a:r>
          </a:p>
        </p:txBody>
      </p:sp>
      <p:pic>
        <p:nvPicPr>
          <p:cNvPr id="6" name="Symbol zastępczy zawartości 5">
            <a:extLst>
              <a:ext uri="{FF2B5EF4-FFF2-40B4-BE49-F238E27FC236}">
                <a16:creationId xmlns:a16="http://schemas.microsoft.com/office/drawing/2014/main" id="{0E6FA2D6-9A35-4D53-AE65-4FE935B78E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7784" y="1600200"/>
            <a:ext cx="6059016" cy="4525963"/>
          </a:xfrm>
        </p:spPr>
      </p:pic>
      <p:sp>
        <p:nvSpPr>
          <p:cNvPr id="4" name="Symbol zastępczy stopki 3">
            <a:extLst>
              <a:ext uri="{FF2B5EF4-FFF2-40B4-BE49-F238E27FC236}">
                <a16:creationId xmlns:a16="http://schemas.microsoft.com/office/drawing/2014/main" id="{C61F0F57-39EF-45AD-AD99-55A134A72D8C}"/>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1819553459"/>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87D411-8942-B336-1EC0-DC1BBB3C32E9}"/>
              </a:ext>
            </a:extLst>
          </p:cNvPr>
          <p:cNvSpPr>
            <a:spLocks noGrp="1"/>
          </p:cNvSpPr>
          <p:nvPr>
            <p:ph type="title"/>
          </p:nvPr>
        </p:nvSpPr>
        <p:spPr/>
        <p:txBody>
          <a:bodyPr>
            <a:normAutofit/>
          </a:bodyPr>
          <a:lstStyle/>
          <a:p>
            <a:r>
              <a:rPr lang="pl-PL" sz="3200" b="1" dirty="0">
                <a:latin typeface="Times New Roman" panose="02020603050405020304" pitchFamily="18" charset="0"/>
                <a:cs typeface="Times New Roman" panose="02020603050405020304" pitchFamily="18" charset="0"/>
              </a:rPr>
              <a:t>           Targi Bożonarodzeniowe</a:t>
            </a:r>
          </a:p>
        </p:txBody>
      </p:sp>
      <p:pic>
        <p:nvPicPr>
          <p:cNvPr id="6" name="Symbol zastępczy zawartości 5" descr="Obraz zawierający ubrania, osoba, obuwie, na wolnym powietrzu&#10;&#10;Opis wygenerowany automatycznie">
            <a:extLst>
              <a:ext uri="{FF2B5EF4-FFF2-40B4-BE49-F238E27FC236}">
                <a16:creationId xmlns:a16="http://schemas.microsoft.com/office/drawing/2014/main" id="{D68832BD-4102-823F-F18B-CADAD4BDF66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24128" y="1150690"/>
            <a:ext cx="3240360" cy="2638350"/>
          </a:xfrm>
        </p:spPr>
      </p:pic>
      <p:sp>
        <p:nvSpPr>
          <p:cNvPr id="4" name="Symbol zastępczy stopki 3">
            <a:extLst>
              <a:ext uri="{FF2B5EF4-FFF2-40B4-BE49-F238E27FC236}">
                <a16:creationId xmlns:a16="http://schemas.microsoft.com/office/drawing/2014/main" id="{1315C936-B87E-9DC9-E4DD-9E9B337CAB60}"/>
              </a:ext>
            </a:extLst>
          </p:cNvPr>
          <p:cNvSpPr>
            <a:spLocks noGrp="1"/>
          </p:cNvSpPr>
          <p:nvPr>
            <p:ph type="ftr" sz="quarter" idx="11"/>
          </p:nvPr>
        </p:nvSpPr>
        <p:spPr/>
        <p:txBody>
          <a:bodyPr/>
          <a:lstStyle/>
          <a:p>
            <a:r>
              <a:rPr lang="pl-PL"/>
              <a:t>ZESPÓŁ SZKÓŁ EKONOMICZNYCH NR 1 W KRAKOWIE   </a:t>
            </a:r>
            <a:endParaRPr lang="pl-PL" dirty="0"/>
          </a:p>
        </p:txBody>
      </p:sp>
      <p:pic>
        <p:nvPicPr>
          <p:cNvPr id="8" name="Obraz 7" descr="Obraz zawierający ubrania, człowiek, budynek, osoba&#10;&#10;Opis wygenerowany automatycznie">
            <a:extLst>
              <a:ext uri="{FF2B5EF4-FFF2-40B4-BE49-F238E27FC236}">
                <a16:creationId xmlns:a16="http://schemas.microsoft.com/office/drawing/2014/main" id="{94CD2A2D-2453-E0CB-5720-B1F8E4DFEB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2446834"/>
            <a:ext cx="3168352" cy="2880320"/>
          </a:xfrm>
          <a:prstGeom prst="rect">
            <a:avLst/>
          </a:prstGeom>
        </p:spPr>
      </p:pic>
      <p:pic>
        <p:nvPicPr>
          <p:cNvPr id="10" name="Obraz 9" descr="Obraz zawierający ubrania, koncert, osoba, budynek&#10;&#10;Opis wygenerowany automatycznie">
            <a:extLst>
              <a:ext uri="{FF2B5EF4-FFF2-40B4-BE49-F238E27FC236}">
                <a16:creationId xmlns:a16="http://schemas.microsoft.com/office/drawing/2014/main" id="{C05899B2-9B48-BA4E-143B-9B065E2D4B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3984948"/>
            <a:ext cx="3240360" cy="2252364"/>
          </a:xfrm>
          <a:prstGeom prst="rect">
            <a:avLst/>
          </a:prstGeom>
        </p:spPr>
      </p:pic>
    </p:spTree>
    <p:extLst>
      <p:ext uri="{BB962C8B-B14F-4D97-AF65-F5344CB8AC3E}">
        <p14:creationId xmlns:p14="http://schemas.microsoft.com/office/powerpoint/2010/main" val="2469589966"/>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703165" y="31294"/>
            <a:ext cx="6275040" cy="648072"/>
          </a:xfrm>
        </p:spPr>
        <p:txBody>
          <a:bodyPr>
            <a:noAutofit/>
          </a:bodyPr>
          <a:lstStyle/>
          <a:p>
            <a:r>
              <a:rPr lang="pl-PL" sz="3200" b="1" dirty="0">
                <a:latin typeface="Times New Roman" pitchFamily="18" charset="0"/>
                <a:cs typeface="Times New Roman" pitchFamily="18" charset="0"/>
              </a:rPr>
              <a:t>WYCIECZKI ZAGRANICZNE</a:t>
            </a:r>
          </a:p>
        </p:txBody>
      </p:sp>
      <p:pic>
        <p:nvPicPr>
          <p:cNvPr id="8" name="Obraz 7">
            <a:extLst>
              <a:ext uri="{FF2B5EF4-FFF2-40B4-BE49-F238E27FC236}">
                <a16:creationId xmlns:a16="http://schemas.microsoft.com/office/drawing/2014/main" id="{275F7929-EE3C-4653-BE65-4361B077E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1736" y="714356"/>
            <a:ext cx="3286148" cy="2428892"/>
          </a:xfrm>
          <a:prstGeom prst="rect">
            <a:avLst/>
          </a:prstGeom>
          <a:ln>
            <a:noFill/>
          </a:ln>
          <a:effectLst>
            <a:softEdge rad="112500"/>
          </a:effectLst>
        </p:spPr>
      </p:pic>
      <p:pic>
        <p:nvPicPr>
          <p:cNvPr id="9" name="Obraz 8">
            <a:extLst>
              <a:ext uri="{FF2B5EF4-FFF2-40B4-BE49-F238E27FC236}">
                <a16:creationId xmlns:a16="http://schemas.microsoft.com/office/drawing/2014/main" id="{7F89EAA5-228D-4652-B066-1B4FDE34AA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2629" y="1393360"/>
            <a:ext cx="3000396" cy="2368406"/>
          </a:xfrm>
          <a:prstGeom prst="rect">
            <a:avLst/>
          </a:prstGeom>
          <a:ln>
            <a:noFill/>
          </a:ln>
          <a:effectLst>
            <a:softEdge rad="112500"/>
          </a:effectLst>
        </p:spPr>
      </p:pic>
      <p:sp>
        <p:nvSpPr>
          <p:cNvPr id="12" name="pole tekstowe 11"/>
          <p:cNvSpPr txBox="1"/>
          <p:nvPr/>
        </p:nvSpPr>
        <p:spPr>
          <a:xfrm>
            <a:off x="6072198" y="2786058"/>
            <a:ext cx="917239" cy="369332"/>
          </a:xfrm>
          <a:prstGeom prst="rect">
            <a:avLst/>
          </a:prstGeom>
          <a:noFill/>
        </p:spPr>
        <p:txBody>
          <a:bodyPr wrap="none" rtlCol="0">
            <a:spAutoFit/>
          </a:bodyPr>
          <a:lstStyle/>
          <a:p>
            <a:r>
              <a:rPr lang="pl-PL" dirty="0"/>
              <a:t>Wiedeń</a:t>
            </a:r>
          </a:p>
        </p:txBody>
      </p:sp>
      <p:pic>
        <p:nvPicPr>
          <p:cNvPr id="26630" name="Picture 6" descr="Banderą, Austria, Czerwono-Biało-Czerwony, W Paski"/>
          <p:cNvPicPr>
            <a:picLocks noChangeAspect="1" noChangeArrowheads="1"/>
          </p:cNvPicPr>
          <p:nvPr/>
        </p:nvPicPr>
        <p:blipFill>
          <a:blip r:embed="rId5" cstate="print"/>
          <a:srcRect/>
          <a:stretch>
            <a:fillRect/>
          </a:stretch>
        </p:blipFill>
        <p:spPr bwMode="auto">
          <a:xfrm>
            <a:off x="2500298" y="571480"/>
            <a:ext cx="1006681" cy="1357323"/>
          </a:xfrm>
          <a:prstGeom prst="rect">
            <a:avLst/>
          </a:prstGeom>
          <a:noFill/>
        </p:spPr>
      </p:pic>
      <p:sp>
        <p:nvSpPr>
          <p:cNvPr id="3" name="Symbol zastępczy stopki 2">
            <a:extLst>
              <a:ext uri="{FF2B5EF4-FFF2-40B4-BE49-F238E27FC236}">
                <a16:creationId xmlns:a16="http://schemas.microsoft.com/office/drawing/2014/main" id="{6D3D97C4-D163-F20F-08E0-D4246174386B}"/>
              </a:ext>
            </a:extLst>
          </p:cNvPr>
          <p:cNvSpPr>
            <a:spLocks noGrp="1"/>
          </p:cNvSpPr>
          <p:nvPr>
            <p:ph type="ftr" sz="quarter" idx="11"/>
          </p:nvPr>
        </p:nvSpPr>
        <p:spPr/>
        <p:txBody>
          <a:bodyPr/>
          <a:lstStyle/>
          <a:p>
            <a:r>
              <a:rPr lang="pl-PL"/>
              <a:t>ZESPÓŁ SZKÓŁ EKONOMICZNYCH NR 1 W KRAKOWIE   </a:t>
            </a:r>
            <a:endParaRPr lang="pl-PL" dirty="0"/>
          </a:p>
        </p:txBody>
      </p:sp>
      <p:pic>
        <p:nvPicPr>
          <p:cNvPr id="5" name="Obraz 4" descr="Obraz zawierający ubrania, osoba, na wolnym powietrzu, ludzie&#10;&#10;Opis wygenerowany automatycznie">
            <a:extLst>
              <a:ext uri="{FF2B5EF4-FFF2-40B4-BE49-F238E27FC236}">
                <a16:creationId xmlns:a16="http://schemas.microsoft.com/office/drawing/2014/main" id="{2B8F7374-A820-D6A6-3EE6-37D2988551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2057" y="3869384"/>
            <a:ext cx="3286148" cy="2464611"/>
          </a:xfrm>
          <a:prstGeom prst="rect">
            <a:avLst/>
          </a:prstGeom>
        </p:spPr>
      </p:pic>
      <p:pic>
        <p:nvPicPr>
          <p:cNvPr id="7" name="Obraz 6" descr="Obraz zawierający ubrania, budynek, osoba, obuwie&#10;&#10;Opis wygenerowany automatycznie">
            <a:extLst>
              <a:ext uri="{FF2B5EF4-FFF2-40B4-BE49-F238E27FC236}">
                <a16:creationId xmlns:a16="http://schemas.microsoft.com/office/drawing/2014/main" id="{2DF9CFF9-307D-BEAC-5660-C59793F31E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0298" y="3423393"/>
            <a:ext cx="3079814" cy="2309861"/>
          </a:xfrm>
          <a:prstGeom prst="rect">
            <a:avLst/>
          </a:prstGeom>
        </p:spPr>
      </p:pic>
    </p:spTree>
    <p:extLst>
      <p:ext uri="{BB962C8B-B14F-4D97-AF65-F5344CB8AC3E}">
        <p14:creationId xmlns:p14="http://schemas.microsoft.com/office/powerpoint/2010/main" val="1945777450"/>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B73485-BFE1-4FFE-EB06-50E9DEE41FEF}"/>
              </a:ext>
            </a:extLst>
          </p:cNvPr>
          <p:cNvSpPr>
            <a:spLocks noGrp="1"/>
          </p:cNvSpPr>
          <p:nvPr>
            <p:ph type="title"/>
          </p:nvPr>
        </p:nvSpPr>
        <p:spPr>
          <a:xfrm>
            <a:off x="2627784" y="274638"/>
            <a:ext cx="6059016" cy="1143000"/>
          </a:xfrm>
        </p:spPr>
        <p:txBody>
          <a:bodyPr/>
          <a:lstStyle/>
          <a:p>
            <a:r>
              <a:rPr lang="pl-PL" b="1" dirty="0"/>
              <a:t>Bałkany</a:t>
            </a:r>
          </a:p>
        </p:txBody>
      </p:sp>
      <p:pic>
        <p:nvPicPr>
          <p:cNvPr id="8" name="Symbol zastępczy zawartości 7" descr="Obraz zawierający tekst, osoba, kolaż, zrzut ekranu&#10;&#10;Opis wygenerowany automatycznie">
            <a:extLst>
              <a:ext uri="{FF2B5EF4-FFF2-40B4-BE49-F238E27FC236}">
                <a16:creationId xmlns:a16="http://schemas.microsoft.com/office/drawing/2014/main" id="{F710FF4F-89E6-9A03-F5AF-B1F11EFF29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7675" y="1600200"/>
            <a:ext cx="5398763" cy="4525963"/>
          </a:xfrm>
        </p:spPr>
      </p:pic>
      <p:sp>
        <p:nvSpPr>
          <p:cNvPr id="4" name="Symbol zastępczy stopki 3">
            <a:extLst>
              <a:ext uri="{FF2B5EF4-FFF2-40B4-BE49-F238E27FC236}">
                <a16:creationId xmlns:a16="http://schemas.microsoft.com/office/drawing/2014/main" id="{5B672696-2E7A-F9C7-D0C1-FB4B7C7C0D0A}"/>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4199781753"/>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9649BF2-B32B-4189-B4CB-212D5143CBF0}"/>
              </a:ext>
            </a:extLst>
          </p:cNvPr>
          <p:cNvSpPr>
            <a:spLocks noGrp="1"/>
          </p:cNvSpPr>
          <p:nvPr>
            <p:ph type="title"/>
          </p:nvPr>
        </p:nvSpPr>
        <p:spPr>
          <a:xfrm>
            <a:off x="1897141" y="117665"/>
            <a:ext cx="8229600" cy="1143000"/>
          </a:xfrm>
        </p:spPr>
        <p:txBody>
          <a:bodyPr>
            <a:normAutofit/>
          </a:bodyPr>
          <a:lstStyle/>
          <a:p>
            <a:pPr algn="ctr"/>
            <a:r>
              <a:rPr lang="pl-PL" sz="3200" b="1" dirty="0">
                <a:latin typeface="Times New Roman" panose="02020603050405020304" pitchFamily="18" charset="0"/>
                <a:cs typeface="Times New Roman" panose="02020603050405020304" pitchFamily="18" charset="0"/>
              </a:rPr>
              <a:t>NASZE   PRACOWNIE</a:t>
            </a:r>
          </a:p>
        </p:txBody>
      </p:sp>
      <p:pic>
        <p:nvPicPr>
          <p:cNvPr id="9" name="Symbol zastępczy zawartości 8">
            <a:extLst>
              <a:ext uri="{FF2B5EF4-FFF2-40B4-BE49-F238E27FC236}">
                <a16:creationId xmlns:a16="http://schemas.microsoft.com/office/drawing/2014/main" id="{E07C16AB-A3CF-476A-80ED-2CBA18D928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1802" y="1142984"/>
            <a:ext cx="2447627" cy="4351338"/>
          </a:xfrm>
          <a:prstGeom prst="rect">
            <a:avLst/>
          </a:prstGeom>
          <a:ln>
            <a:noFill/>
          </a:ln>
          <a:effectLst>
            <a:softEdge rad="112500"/>
          </a:effectLst>
        </p:spPr>
      </p:pic>
      <p:pic>
        <p:nvPicPr>
          <p:cNvPr id="11" name="Obraz 10">
            <a:extLst>
              <a:ext uri="{FF2B5EF4-FFF2-40B4-BE49-F238E27FC236}">
                <a16:creationId xmlns:a16="http://schemas.microsoft.com/office/drawing/2014/main" id="{00D550DB-A537-49BA-9F87-F2680928C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2132" y="1214422"/>
            <a:ext cx="2643206" cy="4351338"/>
          </a:xfrm>
          <a:prstGeom prst="rect">
            <a:avLst/>
          </a:prstGeom>
          <a:ln>
            <a:noFill/>
          </a:ln>
          <a:effectLst>
            <a:softEdge rad="112500"/>
          </a:effectLst>
        </p:spPr>
      </p:pic>
      <p:pic>
        <p:nvPicPr>
          <p:cNvPr id="17" name="Obraz 16">
            <a:extLst>
              <a:ext uri="{FF2B5EF4-FFF2-40B4-BE49-F238E27FC236}">
                <a16:creationId xmlns:a16="http://schemas.microsoft.com/office/drawing/2014/main" id="{3CE41700-6017-4B7A-91ED-03CF0E902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423" y="3937909"/>
            <a:ext cx="2643206" cy="2347003"/>
          </a:xfrm>
          <a:prstGeom prst="rect">
            <a:avLst/>
          </a:prstGeom>
          <a:ln>
            <a:noFill/>
          </a:ln>
          <a:effectLst>
            <a:softEdge rad="112500"/>
          </a:effectLst>
        </p:spPr>
      </p:pic>
      <p:pic>
        <p:nvPicPr>
          <p:cNvPr id="19" name="Obraz 18">
            <a:extLst>
              <a:ext uri="{FF2B5EF4-FFF2-40B4-BE49-F238E27FC236}">
                <a16:creationId xmlns:a16="http://schemas.microsoft.com/office/drawing/2014/main" id="{7E9CC049-E95C-4E8F-81FB-F4ECEE1407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0364" y="3937909"/>
            <a:ext cx="2357422" cy="2542312"/>
          </a:xfrm>
          <a:prstGeom prst="rect">
            <a:avLst/>
          </a:prstGeom>
          <a:ln>
            <a:noFill/>
          </a:ln>
          <a:effectLst>
            <a:softEdge rad="112500"/>
          </a:effectLst>
        </p:spPr>
      </p:pic>
      <p:sp>
        <p:nvSpPr>
          <p:cNvPr id="3" name="Symbol zastępczy stopki 2">
            <a:extLst>
              <a:ext uri="{FF2B5EF4-FFF2-40B4-BE49-F238E27FC236}">
                <a16:creationId xmlns:a16="http://schemas.microsoft.com/office/drawing/2014/main" id="{35F5B005-B94C-0621-CAB9-9D36E0EF0B19}"/>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2649557849"/>
      </p:ext>
    </p:extLst>
  </p:cSld>
  <p:clrMapOvr>
    <a:masterClrMapping/>
  </p:clrMapOvr>
  <p:transition spd="slow" advClick="0" advTm="3000">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38118" y="319036"/>
            <a:ext cx="6286835" cy="1143000"/>
          </a:xfrm>
        </p:spPr>
        <p:txBody>
          <a:bodyPr>
            <a:normAutofit fontScale="90000"/>
          </a:bodyPr>
          <a:lstStyle/>
          <a:p>
            <a:r>
              <a:rPr lang="pl-PL" dirty="0">
                <a:latin typeface="Times New Roman" pitchFamily="18" charset="0"/>
                <a:cs typeface="Times New Roman" pitchFamily="18" charset="0"/>
              </a:rPr>
              <a:t>Rekrutacja 2025</a:t>
            </a:r>
            <a:br>
              <a:rPr lang="pl-PL" dirty="0">
                <a:latin typeface="Times New Roman" pitchFamily="18" charset="0"/>
                <a:cs typeface="Times New Roman" pitchFamily="18" charset="0"/>
              </a:rPr>
            </a:br>
            <a:r>
              <a:rPr lang="pl-PL" dirty="0">
                <a:latin typeface="Times New Roman" pitchFamily="18" charset="0"/>
                <a:cs typeface="Times New Roman" pitchFamily="18" charset="0"/>
              </a:rPr>
              <a:t>Zostań naszym uczniem !!!</a:t>
            </a:r>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2587926984"/>
              </p:ext>
            </p:extLst>
          </p:nvPr>
        </p:nvGraphicFramePr>
        <p:xfrm>
          <a:off x="2605392" y="1842436"/>
          <a:ext cx="6286834" cy="1838960"/>
        </p:xfrm>
        <a:graphic>
          <a:graphicData uri="http://schemas.openxmlformats.org/drawingml/2006/table">
            <a:tbl>
              <a:tblPr firstRow="1" bandRow="1">
                <a:tableStyleId>{F5AB1C69-6EDB-4FF4-983F-18BD219EF322}</a:tableStyleId>
              </a:tblPr>
              <a:tblGrid>
                <a:gridCol w="3143417">
                  <a:extLst>
                    <a:ext uri="{9D8B030D-6E8A-4147-A177-3AD203B41FA5}">
                      <a16:colId xmlns:a16="http://schemas.microsoft.com/office/drawing/2014/main" val="20000"/>
                    </a:ext>
                  </a:extLst>
                </a:gridCol>
                <a:gridCol w="3143417">
                  <a:extLst>
                    <a:ext uri="{9D8B030D-6E8A-4147-A177-3AD203B41FA5}">
                      <a16:colId xmlns:a16="http://schemas.microsoft.com/office/drawing/2014/main" val="20001"/>
                    </a:ext>
                  </a:extLst>
                </a:gridCol>
              </a:tblGrid>
              <a:tr h="370840">
                <a:tc gridSpan="2">
                  <a:txBody>
                    <a:bodyPr/>
                    <a:lstStyle/>
                    <a:p>
                      <a:pPr algn="ctr">
                        <a:lnSpc>
                          <a:spcPct val="150000"/>
                        </a:lnSpc>
                        <a:spcAft>
                          <a:spcPts val="0"/>
                        </a:spcAft>
                      </a:pPr>
                      <a:r>
                        <a:rPr lang="pl-PL" sz="1200" dirty="0"/>
                        <a:t>TECHNIK EKONOMISTA</a:t>
                      </a:r>
                      <a:endParaRPr lang="pl-PL" sz="1000" dirty="0">
                        <a:latin typeface="Times New Roman"/>
                        <a:ea typeface="Times New Roman"/>
                      </a:endParaRPr>
                    </a:p>
                  </a:txBody>
                  <a:tcPr marL="68580" marR="68580" marT="0" marB="0"/>
                </a:tc>
                <a:tc hMerge="1">
                  <a:txBody>
                    <a:bodyPr/>
                    <a:lstStyle/>
                    <a:p>
                      <a:endParaRPr lang="pl-PL"/>
                    </a:p>
                  </a:txBody>
                  <a:tcPr/>
                </a:tc>
                <a:extLst>
                  <a:ext uri="{0D108BD9-81ED-4DB2-BD59-A6C34878D82A}">
                    <a16:rowId xmlns:a16="http://schemas.microsoft.com/office/drawing/2014/main" val="10000"/>
                  </a:ext>
                </a:extLst>
              </a:tr>
              <a:tr h="370840">
                <a:tc>
                  <a:txBody>
                    <a:bodyPr/>
                    <a:lstStyle/>
                    <a:p>
                      <a:pPr algn="ctr">
                        <a:lnSpc>
                          <a:spcPct val="150000"/>
                        </a:lnSpc>
                        <a:spcAft>
                          <a:spcPts val="0"/>
                        </a:spcAft>
                      </a:pPr>
                      <a:r>
                        <a:rPr lang="pl-PL" sz="1200" dirty="0"/>
                        <a:t>Nauczane przedmioty</a:t>
                      </a:r>
                      <a:endParaRPr lang="pl-PL" sz="1000" dirty="0">
                        <a:latin typeface="Times New Roman"/>
                        <a:ea typeface="Times New Roman"/>
                      </a:endParaRPr>
                    </a:p>
                  </a:txBody>
                  <a:tcPr marL="68580" marR="68580" marT="0" marB="0"/>
                </a:tc>
                <a:tc>
                  <a:txBody>
                    <a:bodyPr/>
                    <a:lstStyle/>
                    <a:p>
                      <a:pPr algn="ctr">
                        <a:lnSpc>
                          <a:spcPct val="150000"/>
                        </a:lnSpc>
                        <a:spcAft>
                          <a:spcPts val="0"/>
                        </a:spcAft>
                      </a:pPr>
                      <a:r>
                        <a:rPr lang="pl-PL" sz="1200"/>
                        <a:t>Przedmioty wybrane do punktowania</a:t>
                      </a:r>
                      <a:endParaRPr lang="pl-PL" sz="1000">
                        <a:latin typeface="Times New Roman"/>
                        <a:ea typeface="Times New Roman"/>
                      </a:endParaRPr>
                    </a:p>
                  </a:txBody>
                  <a:tcPr marL="68580" marR="68580" marT="0" marB="0"/>
                </a:tc>
                <a:extLst>
                  <a:ext uri="{0D108BD9-81ED-4DB2-BD59-A6C34878D82A}">
                    <a16:rowId xmlns:a16="http://schemas.microsoft.com/office/drawing/2014/main" val="10001"/>
                  </a:ext>
                </a:extLst>
              </a:tr>
              <a:tr h="370840">
                <a:tc>
                  <a:txBody>
                    <a:bodyPr/>
                    <a:lstStyle/>
                    <a:p>
                      <a:pPr marL="342900" lvl="0" indent="-342900">
                        <a:lnSpc>
                          <a:spcPct val="150000"/>
                        </a:lnSpc>
                        <a:spcAft>
                          <a:spcPts val="0"/>
                        </a:spcAft>
                        <a:buFont typeface="Wingdings"/>
                        <a:buChar char=""/>
                      </a:pPr>
                      <a:r>
                        <a:rPr lang="pl-PL" sz="1200" dirty="0"/>
                        <a:t>Przedmioty rozszerzone</a:t>
                      </a:r>
                      <a:endParaRPr lang="pl-PL" sz="1000" dirty="0"/>
                    </a:p>
                    <a:p>
                      <a:pPr marL="342900" lvl="0" indent="-342900">
                        <a:lnSpc>
                          <a:spcPct val="150000"/>
                        </a:lnSpc>
                        <a:spcAft>
                          <a:spcPts val="0"/>
                        </a:spcAft>
                        <a:buFont typeface="Symbol"/>
                        <a:buChar char=""/>
                      </a:pPr>
                      <a:r>
                        <a:rPr lang="pl-PL" sz="1200" dirty="0"/>
                        <a:t>Matematyka</a:t>
                      </a:r>
                      <a:endParaRPr lang="pl-PL" sz="1000" dirty="0"/>
                    </a:p>
                    <a:p>
                      <a:pPr marL="342900" lvl="0" indent="-342900">
                        <a:lnSpc>
                          <a:spcPct val="150000"/>
                        </a:lnSpc>
                        <a:spcAft>
                          <a:spcPts val="0"/>
                        </a:spcAft>
                        <a:buFont typeface="Symbol"/>
                        <a:buChar char=""/>
                      </a:pPr>
                      <a:r>
                        <a:rPr lang="pl-PL" sz="1200" dirty="0"/>
                        <a:t>Język angielski</a:t>
                      </a:r>
                      <a:endParaRPr lang="pl-PL" sz="1000" dirty="0">
                        <a:latin typeface="Times New Roman"/>
                        <a:ea typeface="Times New Roman"/>
                      </a:endParaRPr>
                    </a:p>
                  </a:txBody>
                  <a:tcPr marL="68580" marR="68580" marT="0" marB="0"/>
                </a:tc>
                <a:tc>
                  <a:txBody>
                    <a:bodyPr/>
                    <a:lstStyle/>
                    <a:p>
                      <a:pPr marL="342900" lvl="0" indent="-342900" algn="just">
                        <a:lnSpc>
                          <a:spcPct val="150000"/>
                        </a:lnSpc>
                        <a:spcAft>
                          <a:spcPts val="0"/>
                        </a:spcAft>
                        <a:buFont typeface="Symbol"/>
                        <a:buChar char=""/>
                      </a:pPr>
                      <a:r>
                        <a:rPr lang="pl-PL" sz="1200" dirty="0"/>
                        <a:t>Język polski</a:t>
                      </a:r>
                      <a:endParaRPr lang="pl-PL" sz="1000" dirty="0"/>
                    </a:p>
                    <a:p>
                      <a:pPr marL="342900" lvl="0" indent="-342900" algn="just">
                        <a:lnSpc>
                          <a:spcPct val="150000"/>
                        </a:lnSpc>
                        <a:spcAft>
                          <a:spcPts val="0"/>
                        </a:spcAft>
                        <a:buFont typeface="Symbol"/>
                        <a:buChar char=""/>
                      </a:pPr>
                      <a:r>
                        <a:rPr lang="pl-PL" sz="1200" dirty="0"/>
                        <a:t>Matematyka</a:t>
                      </a:r>
                      <a:endParaRPr lang="pl-PL" sz="1000" dirty="0"/>
                    </a:p>
                    <a:p>
                      <a:pPr marL="342900" lvl="0" indent="-342900" algn="just">
                        <a:lnSpc>
                          <a:spcPct val="150000"/>
                        </a:lnSpc>
                        <a:spcAft>
                          <a:spcPts val="0"/>
                        </a:spcAft>
                        <a:buFont typeface="Symbol"/>
                        <a:buChar char=""/>
                      </a:pPr>
                      <a:r>
                        <a:rPr lang="pl-PL" sz="1200" dirty="0"/>
                        <a:t>Język obcy nowożytny</a:t>
                      </a:r>
                      <a:endParaRPr lang="pl-PL" sz="1000" dirty="0"/>
                    </a:p>
                    <a:p>
                      <a:pPr marL="342900" lvl="0" indent="-342900" algn="just">
                        <a:lnSpc>
                          <a:spcPct val="150000"/>
                        </a:lnSpc>
                        <a:spcAft>
                          <a:spcPts val="0"/>
                        </a:spcAft>
                        <a:buFont typeface="Symbol"/>
                        <a:buChar char=""/>
                      </a:pPr>
                      <a:r>
                        <a:rPr lang="pl-PL" sz="1200" dirty="0"/>
                        <a:t>Informatyka</a:t>
                      </a:r>
                      <a:endParaRPr lang="pl-PL" sz="1000" dirty="0">
                        <a:latin typeface="Times New Roman"/>
                        <a:ea typeface="Times New Roman"/>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1399781395"/>
              </p:ext>
            </p:extLst>
          </p:nvPr>
        </p:nvGraphicFramePr>
        <p:xfrm>
          <a:off x="2627785" y="4032524"/>
          <a:ext cx="6248208" cy="1838960"/>
        </p:xfrm>
        <a:graphic>
          <a:graphicData uri="http://schemas.openxmlformats.org/drawingml/2006/table">
            <a:tbl>
              <a:tblPr firstRow="1" bandRow="1">
                <a:tableStyleId>{5C22544A-7EE6-4342-B048-85BDC9FD1C3A}</a:tableStyleId>
              </a:tblPr>
              <a:tblGrid>
                <a:gridCol w="3124104">
                  <a:extLst>
                    <a:ext uri="{9D8B030D-6E8A-4147-A177-3AD203B41FA5}">
                      <a16:colId xmlns:a16="http://schemas.microsoft.com/office/drawing/2014/main" val="20000"/>
                    </a:ext>
                  </a:extLst>
                </a:gridCol>
                <a:gridCol w="3124104">
                  <a:extLst>
                    <a:ext uri="{9D8B030D-6E8A-4147-A177-3AD203B41FA5}">
                      <a16:colId xmlns:a16="http://schemas.microsoft.com/office/drawing/2014/main" val="20001"/>
                    </a:ext>
                  </a:extLst>
                </a:gridCol>
              </a:tblGrid>
              <a:tr h="370840">
                <a:tc gridSpan="2">
                  <a:txBody>
                    <a:bodyPr/>
                    <a:lstStyle/>
                    <a:p>
                      <a:pPr algn="ctr">
                        <a:lnSpc>
                          <a:spcPct val="150000"/>
                        </a:lnSpc>
                        <a:spcAft>
                          <a:spcPts val="0"/>
                        </a:spcAft>
                      </a:pPr>
                      <a:r>
                        <a:rPr lang="pl-PL" sz="1200" b="1" dirty="0">
                          <a:latin typeface="Times New Roman"/>
                          <a:ea typeface="Times New Roman"/>
                        </a:rPr>
                        <a:t>TECHNIK RACHUNKOWOŚCI</a:t>
                      </a:r>
                      <a:endParaRPr lang="pl-PL" sz="1000" dirty="0">
                        <a:latin typeface="Times New Roman"/>
                        <a:ea typeface="Times New Roman"/>
                      </a:endParaRPr>
                    </a:p>
                  </a:txBody>
                  <a:tcPr marL="68580" marR="68580" marT="0" marB="0"/>
                </a:tc>
                <a:tc hMerge="1">
                  <a:txBody>
                    <a:bodyPr/>
                    <a:lstStyle/>
                    <a:p>
                      <a:endParaRPr lang="pl-PL"/>
                    </a:p>
                  </a:txBody>
                  <a:tcPr/>
                </a:tc>
                <a:extLst>
                  <a:ext uri="{0D108BD9-81ED-4DB2-BD59-A6C34878D82A}">
                    <a16:rowId xmlns:a16="http://schemas.microsoft.com/office/drawing/2014/main" val="10000"/>
                  </a:ext>
                </a:extLst>
              </a:tr>
              <a:tr h="370840">
                <a:tc>
                  <a:txBody>
                    <a:bodyPr/>
                    <a:lstStyle/>
                    <a:p>
                      <a:pPr algn="ctr">
                        <a:lnSpc>
                          <a:spcPct val="150000"/>
                        </a:lnSpc>
                        <a:spcAft>
                          <a:spcPts val="0"/>
                        </a:spcAft>
                      </a:pPr>
                      <a:r>
                        <a:rPr lang="pl-PL" sz="1200" b="1">
                          <a:latin typeface="Times New Roman"/>
                          <a:ea typeface="Times New Roman"/>
                        </a:rPr>
                        <a:t>Nauczane przedmioty</a:t>
                      </a:r>
                      <a:endParaRPr lang="pl-PL" sz="1000">
                        <a:latin typeface="Times New Roman"/>
                        <a:ea typeface="Times New Roman"/>
                      </a:endParaRPr>
                    </a:p>
                  </a:txBody>
                  <a:tcPr marL="68580" marR="68580" marT="0" marB="0"/>
                </a:tc>
                <a:tc>
                  <a:txBody>
                    <a:bodyPr/>
                    <a:lstStyle/>
                    <a:p>
                      <a:pPr algn="ctr">
                        <a:lnSpc>
                          <a:spcPct val="150000"/>
                        </a:lnSpc>
                        <a:spcAft>
                          <a:spcPts val="0"/>
                        </a:spcAft>
                      </a:pPr>
                      <a:r>
                        <a:rPr lang="pl-PL" sz="1200" b="1">
                          <a:latin typeface="Times New Roman"/>
                          <a:ea typeface="Times New Roman"/>
                        </a:rPr>
                        <a:t>Przedmioty wybrane do punktowania</a:t>
                      </a:r>
                      <a:endParaRPr lang="pl-PL" sz="1000">
                        <a:latin typeface="Times New Roman"/>
                        <a:ea typeface="Times New Roman"/>
                      </a:endParaRPr>
                    </a:p>
                  </a:txBody>
                  <a:tcPr marL="68580" marR="68580" marT="0" marB="0"/>
                </a:tc>
                <a:extLst>
                  <a:ext uri="{0D108BD9-81ED-4DB2-BD59-A6C34878D82A}">
                    <a16:rowId xmlns:a16="http://schemas.microsoft.com/office/drawing/2014/main" val="10001"/>
                  </a:ext>
                </a:extLst>
              </a:tr>
              <a:tr h="370840">
                <a:tc>
                  <a:txBody>
                    <a:bodyPr/>
                    <a:lstStyle/>
                    <a:p>
                      <a:pPr marL="342900" lvl="0" indent="-342900">
                        <a:lnSpc>
                          <a:spcPct val="150000"/>
                        </a:lnSpc>
                        <a:spcAft>
                          <a:spcPts val="0"/>
                        </a:spcAft>
                        <a:buFont typeface="Wingdings"/>
                        <a:buChar char=""/>
                      </a:pPr>
                      <a:r>
                        <a:rPr lang="pl-PL" sz="1200" dirty="0">
                          <a:latin typeface="Times New Roman"/>
                          <a:ea typeface="Times New Roman"/>
                        </a:rPr>
                        <a:t>Przedmioty rozszerzone</a:t>
                      </a:r>
                      <a:endParaRPr lang="pl-PL" sz="1000" dirty="0">
                        <a:latin typeface="Times New Roman"/>
                        <a:ea typeface="Times New Roman"/>
                      </a:endParaRPr>
                    </a:p>
                    <a:p>
                      <a:pPr marL="342900" lvl="0" indent="-342900">
                        <a:lnSpc>
                          <a:spcPct val="150000"/>
                        </a:lnSpc>
                        <a:spcAft>
                          <a:spcPts val="0"/>
                        </a:spcAft>
                        <a:buFont typeface="Symbol"/>
                        <a:buChar char=""/>
                      </a:pPr>
                      <a:r>
                        <a:rPr lang="pl-PL" sz="1200" dirty="0">
                          <a:latin typeface="Times New Roman"/>
                          <a:ea typeface="Times New Roman"/>
                        </a:rPr>
                        <a:t>Matematyka</a:t>
                      </a:r>
                      <a:endParaRPr lang="pl-PL" sz="1000" dirty="0">
                        <a:latin typeface="Times New Roman"/>
                        <a:ea typeface="Times New Roman"/>
                      </a:endParaRPr>
                    </a:p>
                    <a:p>
                      <a:pPr marL="342900" lvl="0" indent="-342900">
                        <a:lnSpc>
                          <a:spcPct val="150000"/>
                        </a:lnSpc>
                        <a:spcAft>
                          <a:spcPts val="0"/>
                        </a:spcAft>
                        <a:buFont typeface="Symbol"/>
                        <a:buChar char=""/>
                      </a:pPr>
                      <a:r>
                        <a:rPr lang="pl-PL" sz="1200" dirty="0">
                          <a:latin typeface="Times New Roman"/>
                          <a:ea typeface="Times New Roman"/>
                        </a:rPr>
                        <a:t>Język angielski</a:t>
                      </a:r>
                      <a:endParaRPr lang="pl-PL" sz="1000" dirty="0">
                        <a:latin typeface="Times New Roman"/>
                        <a:ea typeface="Times New Roman"/>
                      </a:endParaRPr>
                    </a:p>
                  </a:txBody>
                  <a:tcPr marL="68580" marR="68580" marT="0" marB="0"/>
                </a:tc>
                <a:tc>
                  <a:txBody>
                    <a:bodyPr/>
                    <a:lstStyle/>
                    <a:p>
                      <a:pPr marL="342900" lvl="0" indent="-342900" algn="just">
                        <a:lnSpc>
                          <a:spcPct val="150000"/>
                        </a:lnSpc>
                        <a:spcAft>
                          <a:spcPts val="0"/>
                        </a:spcAft>
                        <a:buFont typeface="Symbol"/>
                        <a:buChar char=""/>
                      </a:pPr>
                      <a:r>
                        <a:rPr lang="pl-PL" sz="1200" dirty="0">
                          <a:latin typeface="Times New Roman"/>
                          <a:ea typeface="Times New Roman"/>
                        </a:rPr>
                        <a:t>Język polski</a:t>
                      </a:r>
                      <a:endParaRPr lang="pl-PL" sz="1000" dirty="0">
                        <a:latin typeface="Times New Roman"/>
                        <a:ea typeface="Times New Roman"/>
                      </a:endParaRPr>
                    </a:p>
                    <a:p>
                      <a:pPr marL="342900" lvl="0" indent="-342900" algn="just">
                        <a:lnSpc>
                          <a:spcPct val="150000"/>
                        </a:lnSpc>
                        <a:spcAft>
                          <a:spcPts val="0"/>
                        </a:spcAft>
                        <a:buFont typeface="Symbol"/>
                        <a:buChar char=""/>
                      </a:pPr>
                      <a:r>
                        <a:rPr lang="pl-PL" sz="1200" dirty="0">
                          <a:latin typeface="Times New Roman"/>
                          <a:ea typeface="Times New Roman"/>
                        </a:rPr>
                        <a:t>Matematyka</a:t>
                      </a:r>
                      <a:endParaRPr lang="pl-PL" sz="1000" dirty="0">
                        <a:latin typeface="Times New Roman"/>
                        <a:ea typeface="Times New Roman"/>
                      </a:endParaRPr>
                    </a:p>
                    <a:p>
                      <a:pPr marL="342900" lvl="0" indent="-342900" algn="just">
                        <a:lnSpc>
                          <a:spcPct val="150000"/>
                        </a:lnSpc>
                        <a:spcAft>
                          <a:spcPts val="0"/>
                        </a:spcAft>
                        <a:buFont typeface="Symbol"/>
                        <a:buChar char=""/>
                      </a:pPr>
                      <a:r>
                        <a:rPr lang="pl-PL" sz="1200" dirty="0">
                          <a:latin typeface="Times New Roman"/>
                          <a:ea typeface="Times New Roman"/>
                        </a:rPr>
                        <a:t>Język obcy nowożytny</a:t>
                      </a:r>
                      <a:endParaRPr lang="pl-PL" sz="1000" dirty="0">
                        <a:latin typeface="Times New Roman"/>
                        <a:ea typeface="Times New Roman"/>
                      </a:endParaRPr>
                    </a:p>
                    <a:p>
                      <a:pPr marL="342900" lvl="0" indent="-342900" algn="just">
                        <a:lnSpc>
                          <a:spcPct val="150000"/>
                        </a:lnSpc>
                        <a:spcAft>
                          <a:spcPts val="0"/>
                        </a:spcAft>
                        <a:buFont typeface="Symbol"/>
                        <a:buChar char=""/>
                      </a:pPr>
                      <a:r>
                        <a:rPr lang="pl-PL" sz="1200" dirty="0">
                          <a:latin typeface="Times New Roman"/>
                          <a:ea typeface="Times New Roman"/>
                        </a:rPr>
                        <a:t>Informatyka</a:t>
                      </a:r>
                      <a:endParaRPr lang="pl-PL" sz="1000" dirty="0">
                        <a:latin typeface="Times New Roman"/>
                        <a:ea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3" name="Symbol zastępczy stopki 2">
            <a:extLst>
              <a:ext uri="{FF2B5EF4-FFF2-40B4-BE49-F238E27FC236}">
                <a16:creationId xmlns:a16="http://schemas.microsoft.com/office/drawing/2014/main" id="{CC7319EF-2711-B925-B436-58C2F08A3A83}"/>
              </a:ext>
            </a:extLst>
          </p:cNvPr>
          <p:cNvSpPr>
            <a:spLocks noGrp="1"/>
          </p:cNvSpPr>
          <p:nvPr>
            <p:ph type="ftr" sz="quarter" idx="11"/>
          </p:nvPr>
        </p:nvSpPr>
        <p:spPr/>
        <p:txBody>
          <a:bodyPr/>
          <a:lstStyle/>
          <a:p>
            <a:r>
              <a:rPr lang="pl-PL"/>
              <a:t>ZESPÓŁ SZKÓŁ EKONOMICZNYCH NR 1 W KRAKOWIE   </a:t>
            </a:r>
            <a:endParaRPr lang="pl-PL" dirty="0"/>
          </a:p>
        </p:txBody>
      </p:sp>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38118" y="319036"/>
            <a:ext cx="6286835" cy="1143000"/>
          </a:xfrm>
        </p:spPr>
        <p:txBody>
          <a:bodyPr>
            <a:normAutofit fontScale="90000"/>
          </a:bodyPr>
          <a:lstStyle/>
          <a:p>
            <a:r>
              <a:rPr lang="pl-PL" dirty="0">
                <a:latin typeface="Times New Roman" pitchFamily="18" charset="0"/>
                <a:cs typeface="Times New Roman" pitchFamily="18" charset="0"/>
              </a:rPr>
              <a:t>Rekrutacja 2025</a:t>
            </a:r>
            <a:br>
              <a:rPr lang="pl-PL" dirty="0">
                <a:latin typeface="Times New Roman" pitchFamily="18" charset="0"/>
                <a:cs typeface="Times New Roman" pitchFamily="18" charset="0"/>
              </a:rPr>
            </a:br>
            <a:r>
              <a:rPr lang="pl-PL" dirty="0">
                <a:latin typeface="Times New Roman" pitchFamily="18" charset="0"/>
                <a:cs typeface="Times New Roman" pitchFamily="18" charset="0"/>
              </a:rPr>
              <a:t>Zostań naszym uczniem !!!</a:t>
            </a:r>
          </a:p>
        </p:txBody>
      </p:sp>
      <p:sp>
        <p:nvSpPr>
          <p:cNvPr id="3" name="Symbol zastępczy stopki 2">
            <a:extLst>
              <a:ext uri="{FF2B5EF4-FFF2-40B4-BE49-F238E27FC236}">
                <a16:creationId xmlns:a16="http://schemas.microsoft.com/office/drawing/2014/main" id="{CC7319EF-2711-B925-B436-58C2F08A3A83}"/>
              </a:ext>
            </a:extLst>
          </p:cNvPr>
          <p:cNvSpPr>
            <a:spLocks noGrp="1"/>
          </p:cNvSpPr>
          <p:nvPr>
            <p:ph type="ftr" sz="quarter" idx="11"/>
          </p:nvPr>
        </p:nvSpPr>
        <p:spPr/>
        <p:txBody>
          <a:bodyPr/>
          <a:lstStyle/>
          <a:p>
            <a:r>
              <a:rPr lang="pl-PL"/>
              <a:t>ZESPÓŁ SZKÓŁ EKONOMICZNYCH NR 1 W KRAKOWIE   </a:t>
            </a:r>
            <a:endParaRPr lang="pl-PL" dirty="0"/>
          </a:p>
        </p:txBody>
      </p:sp>
      <p:graphicFrame>
        <p:nvGraphicFramePr>
          <p:cNvPr id="8" name="Symbol zastępczy zawartości 5">
            <a:extLst>
              <a:ext uri="{FF2B5EF4-FFF2-40B4-BE49-F238E27FC236}">
                <a16:creationId xmlns:a16="http://schemas.microsoft.com/office/drawing/2014/main" id="{24E01CF4-A498-08F6-7C35-65B182629ABD}"/>
              </a:ext>
            </a:extLst>
          </p:cNvPr>
          <p:cNvGraphicFramePr>
            <a:graphicFrameLocks/>
          </p:cNvGraphicFramePr>
          <p:nvPr>
            <p:extLst>
              <p:ext uri="{D42A27DB-BD31-4B8C-83A1-F6EECF244321}">
                <p14:modId xmlns:p14="http://schemas.microsoft.com/office/powerpoint/2010/main" val="2146495749"/>
              </p:ext>
            </p:extLst>
          </p:nvPr>
        </p:nvGraphicFramePr>
        <p:xfrm>
          <a:off x="2627784" y="1962189"/>
          <a:ext cx="6274048" cy="1838960"/>
        </p:xfrm>
        <a:graphic>
          <a:graphicData uri="http://schemas.openxmlformats.org/drawingml/2006/table">
            <a:tbl>
              <a:tblPr firstRow="1" bandRow="1">
                <a:tableStyleId>{F5AB1C69-6EDB-4FF4-983F-18BD219EF322}</a:tableStyleId>
              </a:tblPr>
              <a:tblGrid>
                <a:gridCol w="3137024">
                  <a:extLst>
                    <a:ext uri="{9D8B030D-6E8A-4147-A177-3AD203B41FA5}">
                      <a16:colId xmlns:a16="http://schemas.microsoft.com/office/drawing/2014/main" val="20000"/>
                    </a:ext>
                  </a:extLst>
                </a:gridCol>
                <a:gridCol w="3137024">
                  <a:extLst>
                    <a:ext uri="{9D8B030D-6E8A-4147-A177-3AD203B41FA5}">
                      <a16:colId xmlns:a16="http://schemas.microsoft.com/office/drawing/2014/main" val="20001"/>
                    </a:ext>
                  </a:extLst>
                </a:gridCol>
              </a:tblGrid>
              <a:tr h="370840">
                <a:tc gridSpan="2">
                  <a:txBody>
                    <a:bodyPr/>
                    <a:lstStyle/>
                    <a:p>
                      <a:pPr algn="ctr">
                        <a:lnSpc>
                          <a:spcPct val="150000"/>
                        </a:lnSpc>
                        <a:spcAft>
                          <a:spcPts val="0"/>
                        </a:spcAft>
                      </a:pPr>
                      <a:r>
                        <a:rPr lang="pl-PL" sz="1200" dirty="0"/>
                        <a:t>TECHNIK HOTELARSTWA</a:t>
                      </a:r>
                      <a:endParaRPr lang="pl-PL" sz="1000" dirty="0">
                        <a:latin typeface="Times New Roman"/>
                        <a:ea typeface="Times New Roman"/>
                      </a:endParaRPr>
                    </a:p>
                  </a:txBody>
                  <a:tcPr marL="68580" marR="68580" marT="0" marB="0"/>
                </a:tc>
                <a:tc hMerge="1">
                  <a:txBody>
                    <a:bodyPr/>
                    <a:lstStyle/>
                    <a:p>
                      <a:endParaRPr lang="pl-PL"/>
                    </a:p>
                  </a:txBody>
                  <a:tcPr/>
                </a:tc>
                <a:extLst>
                  <a:ext uri="{0D108BD9-81ED-4DB2-BD59-A6C34878D82A}">
                    <a16:rowId xmlns:a16="http://schemas.microsoft.com/office/drawing/2014/main" val="10000"/>
                  </a:ext>
                </a:extLst>
              </a:tr>
              <a:tr h="370840">
                <a:tc>
                  <a:txBody>
                    <a:bodyPr/>
                    <a:lstStyle/>
                    <a:p>
                      <a:pPr algn="ctr">
                        <a:lnSpc>
                          <a:spcPct val="150000"/>
                        </a:lnSpc>
                        <a:spcAft>
                          <a:spcPts val="0"/>
                        </a:spcAft>
                      </a:pPr>
                      <a:r>
                        <a:rPr lang="pl-PL" sz="1200"/>
                        <a:t>Nauczane przedmioty</a:t>
                      </a:r>
                      <a:endParaRPr lang="pl-PL" sz="1000">
                        <a:latin typeface="Times New Roman"/>
                        <a:ea typeface="Times New Roman"/>
                      </a:endParaRPr>
                    </a:p>
                  </a:txBody>
                  <a:tcPr marL="68580" marR="68580" marT="0" marB="0"/>
                </a:tc>
                <a:tc>
                  <a:txBody>
                    <a:bodyPr/>
                    <a:lstStyle/>
                    <a:p>
                      <a:pPr algn="ctr">
                        <a:lnSpc>
                          <a:spcPct val="150000"/>
                        </a:lnSpc>
                        <a:spcAft>
                          <a:spcPts val="0"/>
                        </a:spcAft>
                      </a:pPr>
                      <a:r>
                        <a:rPr lang="pl-PL" sz="1200"/>
                        <a:t>Przedmioty wybrane do punktowania</a:t>
                      </a:r>
                      <a:endParaRPr lang="pl-PL" sz="1000">
                        <a:latin typeface="Times New Roman"/>
                        <a:ea typeface="Times New Roman"/>
                      </a:endParaRPr>
                    </a:p>
                  </a:txBody>
                  <a:tcPr marL="68580" marR="68580" marT="0" marB="0"/>
                </a:tc>
                <a:extLst>
                  <a:ext uri="{0D108BD9-81ED-4DB2-BD59-A6C34878D82A}">
                    <a16:rowId xmlns:a16="http://schemas.microsoft.com/office/drawing/2014/main" val="10001"/>
                  </a:ext>
                </a:extLst>
              </a:tr>
              <a:tr h="370840">
                <a:tc>
                  <a:txBody>
                    <a:bodyPr/>
                    <a:lstStyle/>
                    <a:p>
                      <a:pPr marL="342900" lvl="0" indent="-342900">
                        <a:lnSpc>
                          <a:spcPct val="150000"/>
                        </a:lnSpc>
                        <a:spcAft>
                          <a:spcPts val="0"/>
                        </a:spcAft>
                        <a:buFont typeface="Wingdings"/>
                        <a:buChar char=""/>
                      </a:pPr>
                      <a:r>
                        <a:rPr lang="pl-PL" sz="1200" dirty="0"/>
                        <a:t>Przedmioty rozszerzone</a:t>
                      </a:r>
                      <a:endParaRPr lang="pl-PL" sz="1000" dirty="0"/>
                    </a:p>
                    <a:p>
                      <a:pPr marL="342900" lvl="0" indent="-342900">
                        <a:lnSpc>
                          <a:spcPct val="150000"/>
                        </a:lnSpc>
                        <a:spcAft>
                          <a:spcPts val="0"/>
                        </a:spcAft>
                        <a:buFont typeface="Symbol"/>
                        <a:buChar char=""/>
                      </a:pPr>
                      <a:r>
                        <a:rPr lang="pl-PL" sz="1200" dirty="0"/>
                        <a:t>Język angielski</a:t>
                      </a:r>
                      <a:endParaRPr lang="pl-PL" sz="1000" dirty="0"/>
                    </a:p>
                    <a:p>
                      <a:pPr marL="342900" lvl="0" indent="-342900">
                        <a:lnSpc>
                          <a:spcPct val="150000"/>
                        </a:lnSpc>
                        <a:spcAft>
                          <a:spcPts val="0"/>
                        </a:spcAft>
                        <a:buFont typeface="Symbol"/>
                        <a:buChar char=""/>
                      </a:pPr>
                      <a:r>
                        <a:rPr lang="pl-PL" sz="1200" dirty="0"/>
                        <a:t>Geografia </a:t>
                      </a:r>
                      <a:endParaRPr lang="pl-PL" sz="1000" dirty="0">
                        <a:latin typeface="Times New Roman"/>
                        <a:ea typeface="Times New Roman"/>
                      </a:endParaRPr>
                    </a:p>
                  </a:txBody>
                  <a:tcPr marL="68580" marR="68580" marT="0" marB="0"/>
                </a:tc>
                <a:tc>
                  <a:txBody>
                    <a:bodyPr/>
                    <a:lstStyle/>
                    <a:p>
                      <a:pPr marL="342900" lvl="0" indent="-342900" algn="just">
                        <a:lnSpc>
                          <a:spcPct val="150000"/>
                        </a:lnSpc>
                        <a:spcAft>
                          <a:spcPts val="0"/>
                        </a:spcAft>
                        <a:buFont typeface="Symbol"/>
                        <a:buChar char=""/>
                      </a:pPr>
                      <a:r>
                        <a:rPr lang="pl-PL" sz="1200" dirty="0"/>
                        <a:t>Język polski</a:t>
                      </a:r>
                      <a:endParaRPr lang="pl-PL" sz="1000" dirty="0"/>
                    </a:p>
                    <a:p>
                      <a:pPr marL="342900" lvl="0" indent="-342900" algn="just">
                        <a:lnSpc>
                          <a:spcPct val="150000"/>
                        </a:lnSpc>
                        <a:spcAft>
                          <a:spcPts val="0"/>
                        </a:spcAft>
                        <a:buFont typeface="Symbol"/>
                        <a:buChar char=""/>
                      </a:pPr>
                      <a:r>
                        <a:rPr lang="pl-PL" sz="1200" dirty="0"/>
                        <a:t>Matematyka </a:t>
                      </a:r>
                      <a:endParaRPr lang="pl-PL" sz="1000" dirty="0"/>
                    </a:p>
                    <a:p>
                      <a:pPr marL="342900" lvl="0" indent="-342900" algn="just">
                        <a:lnSpc>
                          <a:spcPct val="150000"/>
                        </a:lnSpc>
                        <a:spcAft>
                          <a:spcPts val="0"/>
                        </a:spcAft>
                        <a:buFont typeface="Symbol"/>
                        <a:buChar char=""/>
                      </a:pPr>
                      <a:r>
                        <a:rPr lang="pl-PL" sz="1200" dirty="0"/>
                        <a:t>Język obcy nowożytny</a:t>
                      </a:r>
                      <a:endParaRPr lang="pl-PL" sz="1000" dirty="0"/>
                    </a:p>
                    <a:p>
                      <a:pPr marL="342900" lvl="0" indent="-342900" algn="just">
                        <a:lnSpc>
                          <a:spcPct val="150000"/>
                        </a:lnSpc>
                        <a:spcAft>
                          <a:spcPts val="0"/>
                        </a:spcAft>
                        <a:buFont typeface="Symbol"/>
                        <a:buChar char=""/>
                      </a:pPr>
                      <a:r>
                        <a:rPr lang="pl-PL" sz="1200" dirty="0"/>
                        <a:t>Geografia</a:t>
                      </a:r>
                      <a:endParaRPr lang="pl-PL" sz="1000" dirty="0">
                        <a:latin typeface="Times New Roman"/>
                        <a:ea typeface="Times New Roman"/>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9" name="Tabela 8">
            <a:extLst>
              <a:ext uri="{FF2B5EF4-FFF2-40B4-BE49-F238E27FC236}">
                <a16:creationId xmlns:a16="http://schemas.microsoft.com/office/drawing/2014/main" id="{E5A3F693-0A51-8C0A-4C4B-A10D06B96ADC}"/>
              </a:ext>
            </a:extLst>
          </p:cNvPr>
          <p:cNvGraphicFramePr>
            <a:graphicFrameLocks noGrp="1"/>
          </p:cNvGraphicFramePr>
          <p:nvPr>
            <p:extLst>
              <p:ext uri="{D42A27DB-BD31-4B8C-83A1-F6EECF244321}">
                <p14:modId xmlns:p14="http://schemas.microsoft.com/office/powerpoint/2010/main" val="2356800642"/>
              </p:ext>
            </p:extLst>
          </p:nvPr>
        </p:nvGraphicFramePr>
        <p:xfrm>
          <a:off x="2627784" y="4186853"/>
          <a:ext cx="6274048" cy="1838960"/>
        </p:xfrm>
        <a:graphic>
          <a:graphicData uri="http://schemas.openxmlformats.org/drawingml/2006/table">
            <a:tbl>
              <a:tblPr firstRow="1" bandRow="1">
                <a:tableStyleId>{5C22544A-7EE6-4342-B048-85BDC9FD1C3A}</a:tableStyleId>
              </a:tblPr>
              <a:tblGrid>
                <a:gridCol w="3137024">
                  <a:extLst>
                    <a:ext uri="{9D8B030D-6E8A-4147-A177-3AD203B41FA5}">
                      <a16:colId xmlns:a16="http://schemas.microsoft.com/office/drawing/2014/main" val="20000"/>
                    </a:ext>
                  </a:extLst>
                </a:gridCol>
                <a:gridCol w="3137024">
                  <a:extLst>
                    <a:ext uri="{9D8B030D-6E8A-4147-A177-3AD203B41FA5}">
                      <a16:colId xmlns:a16="http://schemas.microsoft.com/office/drawing/2014/main" val="20001"/>
                    </a:ext>
                  </a:extLst>
                </a:gridCol>
              </a:tblGrid>
              <a:tr h="370840">
                <a:tc gridSpan="2">
                  <a:txBody>
                    <a:bodyPr/>
                    <a:lstStyle/>
                    <a:p>
                      <a:pPr algn="ctr">
                        <a:lnSpc>
                          <a:spcPct val="150000"/>
                        </a:lnSpc>
                        <a:spcAft>
                          <a:spcPts val="0"/>
                        </a:spcAft>
                      </a:pPr>
                      <a:r>
                        <a:rPr lang="pl-PL" sz="1200" b="1" dirty="0">
                          <a:latin typeface="Times New Roman"/>
                          <a:ea typeface="Times New Roman"/>
                        </a:rPr>
                        <a:t>TECHNIK ORGANIZACJI TURYSTYKI</a:t>
                      </a:r>
                      <a:endParaRPr lang="pl-PL" sz="1000" dirty="0">
                        <a:latin typeface="Times New Roman"/>
                        <a:ea typeface="Times New Roman"/>
                      </a:endParaRPr>
                    </a:p>
                  </a:txBody>
                  <a:tcPr marL="68580" marR="68580" marT="0" marB="0"/>
                </a:tc>
                <a:tc hMerge="1">
                  <a:txBody>
                    <a:bodyPr/>
                    <a:lstStyle/>
                    <a:p>
                      <a:endParaRPr lang="pl-PL"/>
                    </a:p>
                  </a:txBody>
                  <a:tcPr/>
                </a:tc>
                <a:extLst>
                  <a:ext uri="{0D108BD9-81ED-4DB2-BD59-A6C34878D82A}">
                    <a16:rowId xmlns:a16="http://schemas.microsoft.com/office/drawing/2014/main" val="10000"/>
                  </a:ext>
                </a:extLst>
              </a:tr>
              <a:tr h="370840">
                <a:tc>
                  <a:txBody>
                    <a:bodyPr/>
                    <a:lstStyle/>
                    <a:p>
                      <a:pPr algn="ctr">
                        <a:lnSpc>
                          <a:spcPct val="150000"/>
                        </a:lnSpc>
                        <a:spcAft>
                          <a:spcPts val="0"/>
                        </a:spcAft>
                      </a:pPr>
                      <a:r>
                        <a:rPr lang="pl-PL" sz="1200" b="1">
                          <a:latin typeface="Times New Roman"/>
                          <a:ea typeface="Times New Roman"/>
                        </a:rPr>
                        <a:t>Nauczane przedmioty</a:t>
                      </a:r>
                      <a:endParaRPr lang="pl-PL" sz="1000">
                        <a:latin typeface="Times New Roman"/>
                        <a:ea typeface="Times New Roman"/>
                      </a:endParaRPr>
                    </a:p>
                  </a:txBody>
                  <a:tcPr marL="68580" marR="68580" marT="0" marB="0"/>
                </a:tc>
                <a:tc>
                  <a:txBody>
                    <a:bodyPr/>
                    <a:lstStyle/>
                    <a:p>
                      <a:pPr algn="ctr">
                        <a:lnSpc>
                          <a:spcPct val="150000"/>
                        </a:lnSpc>
                        <a:spcAft>
                          <a:spcPts val="0"/>
                        </a:spcAft>
                      </a:pPr>
                      <a:r>
                        <a:rPr lang="pl-PL" sz="1200" b="1">
                          <a:latin typeface="Times New Roman"/>
                          <a:ea typeface="Times New Roman"/>
                        </a:rPr>
                        <a:t>Przedmioty wybrane do punktowania</a:t>
                      </a:r>
                      <a:endParaRPr lang="pl-PL" sz="1000">
                        <a:latin typeface="Times New Roman"/>
                        <a:ea typeface="Times New Roman"/>
                      </a:endParaRPr>
                    </a:p>
                  </a:txBody>
                  <a:tcPr marL="68580" marR="68580" marT="0" marB="0"/>
                </a:tc>
                <a:extLst>
                  <a:ext uri="{0D108BD9-81ED-4DB2-BD59-A6C34878D82A}">
                    <a16:rowId xmlns:a16="http://schemas.microsoft.com/office/drawing/2014/main" val="10001"/>
                  </a:ext>
                </a:extLst>
              </a:tr>
              <a:tr h="370840">
                <a:tc>
                  <a:txBody>
                    <a:bodyPr/>
                    <a:lstStyle/>
                    <a:p>
                      <a:pPr marL="342900" lvl="0" indent="-342900">
                        <a:lnSpc>
                          <a:spcPct val="150000"/>
                        </a:lnSpc>
                        <a:spcAft>
                          <a:spcPts val="0"/>
                        </a:spcAft>
                        <a:buFont typeface="Wingdings"/>
                        <a:buChar char=""/>
                      </a:pPr>
                      <a:r>
                        <a:rPr lang="pl-PL" sz="1200" dirty="0">
                          <a:latin typeface="Times New Roman"/>
                          <a:ea typeface="Times New Roman"/>
                        </a:rPr>
                        <a:t>Przedmioty rozszerzone</a:t>
                      </a:r>
                      <a:endParaRPr lang="pl-PL" sz="1000" dirty="0">
                        <a:latin typeface="Times New Roman"/>
                        <a:ea typeface="Times New Roman"/>
                      </a:endParaRPr>
                    </a:p>
                    <a:p>
                      <a:pPr marL="342900" lvl="0" indent="-342900">
                        <a:lnSpc>
                          <a:spcPct val="150000"/>
                        </a:lnSpc>
                        <a:spcAft>
                          <a:spcPts val="0"/>
                        </a:spcAft>
                        <a:buFont typeface="Symbol"/>
                        <a:buChar char=""/>
                      </a:pPr>
                      <a:r>
                        <a:rPr lang="pl-PL" sz="1200" dirty="0">
                          <a:latin typeface="Times New Roman"/>
                          <a:ea typeface="Times New Roman"/>
                        </a:rPr>
                        <a:t>Język angielski</a:t>
                      </a:r>
                      <a:endParaRPr lang="pl-PL" sz="1000" dirty="0">
                        <a:latin typeface="Times New Roman"/>
                        <a:ea typeface="Times New Roman"/>
                      </a:endParaRPr>
                    </a:p>
                    <a:p>
                      <a:pPr marL="342900" lvl="0" indent="-342900">
                        <a:lnSpc>
                          <a:spcPct val="150000"/>
                        </a:lnSpc>
                        <a:spcAft>
                          <a:spcPts val="0"/>
                        </a:spcAft>
                        <a:buFont typeface="Symbol"/>
                        <a:buChar char=""/>
                      </a:pPr>
                      <a:r>
                        <a:rPr lang="pl-PL" sz="1200" dirty="0">
                          <a:latin typeface="Times New Roman"/>
                          <a:ea typeface="Times New Roman"/>
                        </a:rPr>
                        <a:t>Geografia </a:t>
                      </a:r>
                      <a:endParaRPr lang="pl-PL" sz="1000" dirty="0">
                        <a:latin typeface="Times New Roman"/>
                        <a:ea typeface="Times New Roman"/>
                      </a:endParaRPr>
                    </a:p>
                  </a:txBody>
                  <a:tcPr marL="68580" marR="68580" marT="0" marB="0"/>
                </a:tc>
                <a:tc>
                  <a:txBody>
                    <a:bodyPr/>
                    <a:lstStyle/>
                    <a:p>
                      <a:pPr marL="342900" lvl="0" indent="-342900" algn="just">
                        <a:lnSpc>
                          <a:spcPct val="150000"/>
                        </a:lnSpc>
                        <a:spcAft>
                          <a:spcPts val="0"/>
                        </a:spcAft>
                        <a:buFont typeface="Symbol"/>
                        <a:buChar char=""/>
                      </a:pPr>
                      <a:r>
                        <a:rPr lang="pl-PL" sz="1200" dirty="0">
                          <a:latin typeface="Times New Roman"/>
                          <a:ea typeface="Times New Roman"/>
                        </a:rPr>
                        <a:t>Język polski</a:t>
                      </a:r>
                      <a:endParaRPr lang="pl-PL" sz="1000" dirty="0">
                        <a:latin typeface="Times New Roman"/>
                        <a:ea typeface="Times New Roman"/>
                      </a:endParaRPr>
                    </a:p>
                    <a:p>
                      <a:pPr marL="342900" lvl="0" indent="-342900" algn="just">
                        <a:lnSpc>
                          <a:spcPct val="150000"/>
                        </a:lnSpc>
                        <a:spcAft>
                          <a:spcPts val="0"/>
                        </a:spcAft>
                        <a:buFont typeface="Symbol"/>
                        <a:buChar char=""/>
                      </a:pPr>
                      <a:r>
                        <a:rPr lang="pl-PL" sz="1200" dirty="0">
                          <a:latin typeface="Times New Roman"/>
                          <a:ea typeface="Times New Roman"/>
                        </a:rPr>
                        <a:t>Matematyka </a:t>
                      </a:r>
                      <a:endParaRPr lang="pl-PL" sz="1000" dirty="0">
                        <a:latin typeface="Times New Roman"/>
                        <a:ea typeface="Times New Roman"/>
                      </a:endParaRPr>
                    </a:p>
                    <a:p>
                      <a:pPr marL="342900" lvl="0" indent="-342900" algn="just">
                        <a:lnSpc>
                          <a:spcPct val="150000"/>
                        </a:lnSpc>
                        <a:spcAft>
                          <a:spcPts val="0"/>
                        </a:spcAft>
                        <a:buFont typeface="Symbol"/>
                        <a:buChar char=""/>
                      </a:pPr>
                      <a:r>
                        <a:rPr lang="pl-PL" sz="1200" dirty="0">
                          <a:latin typeface="Times New Roman"/>
                          <a:ea typeface="Times New Roman"/>
                        </a:rPr>
                        <a:t>Język obcy nowożytny</a:t>
                      </a:r>
                      <a:endParaRPr lang="pl-PL" sz="1000" dirty="0">
                        <a:latin typeface="Times New Roman"/>
                        <a:ea typeface="Times New Roman"/>
                      </a:endParaRPr>
                    </a:p>
                    <a:p>
                      <a:pPr marL="342900" lvl="0" indent="-342900" algn="just">
                        <a:lnSpc>
                          <a:spcPct val="150000"/>
                        </a:lnSpc>
                        <a:spcAft>
                          <a:spcPts val="0"/>
                        </a:spcAft>
                        <a:buFont typeface="Symbol"/>
                        <a:buChar char=""/>
                      </a:pPr>
                      <a:r>
                        <a:rPr lang="pl-PL" sz="1200" dirty="0">
                          <a:latin typeface="Times New Roman"/>
                          <a:ea typeface="Times New Roman"/>
                        </a:rPr>
                        <a:t>Geografia</a:t>
                      </a:r>
                      <a:endParaRPr lang="pl-PL" sz="1000" dirty="0">
                        <a:latin typeface="Times New Roman"/>
                        <a:ea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2351981"/>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75856" y="980728"/>
            <a:ext cx="5616624" cy="317144"/>
          </a:xfrm>
        </p:spPr>
        <p:txBody>
          <a:bodyPr>
            <a:normAutofit fontScale="90000"/>
          </a:bodyPr>
          <a:lstStyle/>
          <a:p>
            <a:r>
              <a:rPr lang="pl-PL" sz="3600" b="1" dirty="0">
                <a:latin typeface="Times New Roman" panose="02020603050405020304" pitchFamily="18" charset="0"/>
                <a:cs typeface="Times New Roman" panose="02020603050405020304" pitchFamily="18" charset="0"/>
              </a:rPr>
              <a:t>Job </a:t>
            </a:r>
            <a:r>
              <a:rPr lang="pl-PL" sz="3600" b="1" dirty="0" err="1">
                <a:latin typeface="Times New Roman" panose="02020603050405020304" pitchFamily="18" charset="0"/>
                <a:cs typeface="Times New Roman" panose="02020603050405020304" pitchFamily="18" charset="0"/>
              </a:rPr>
              <a:t>shadowing</a:t>
            </a:r>
            <a:r>
              <a:rPr lang="pl-PL" sz="3600" b="1" dirty="0">
                <a:latin typeface="Times New Roman" panose="02020603050405020304" pitchFamily="18" charset="0"/>
                <a:cs typeface="Times New Roman" panose="02020603050405020304" pitchFamily="18" charset="0"/>
              </a:rPr>
              <a:t> w Groupe </a:t>
            </a:r>
            <a:r>
              <a:rPr lang="pl-PL" sz="3600" b="1" dirty="0" err="1">
                <a:latin typeface="Times New Roman" panose="02020603050405020304" pitchFamily="18" charset="0"/>
                <a:cs typeface="Times New Roman" panose="02020603050405020304" pitchFamily="18" charset="0"/>
              </a:rPr>
              <a:t>Scolaire</a:t>
            </a:r>
            <a:r>
              <a:rPr lang="pl-PL" sz="3600" b="1" dirty="0">
                <a:latin typeface="Times New Roman" panose="02020603050405020304" pitchFamily="18" charset="0"/>
                <a:cs typeface="Times New Roman" panose="02020603050405020304" pitchFamily="18" charset="0"/>
              </a:rPr>
              <a:t> </a:t>
            </a:r>
            <a:r>
              <a:rPr lang="pl-PL" sz="3600" b="1" dirty="0" err="1">
                <a:latin typeface="Times New Roman" panose="02020603050405020304" pitchFamily="18" charset="0"/>
                <a:cs typeface="Times New Roman" panose="02020603050405020304" pitchFamily="18" charset="0"/>
              </a:rPr>
              <a:t>Javouhey</a:t>
            </a:r>
            <a:r>
              <a:rPr lang="pl-PL" sz="3600" b="1" dirty="0">
                <a:latin typeface="Times New Roman" panose="02020603050405020304" pitchFamily="18" charset="0"/>
                <a:cs typeface="Times New Roman" panose="02020603050405020304" pitchFamily="18" charset="0"/>
              </a:rPr>
              <a:t> </a:t>
            </a:r>
            <a:r>
              <a:rPr lang="pl-PL" sz="3600" b="1" dirty="0" err="1">
                <a:latin typeface="Times New Roman" panose="02020603050405020304" pitchFamily="18" charset="0"/>
                <a:cs typeface="Times New Roman" panose="02020603050405020304" pitchFamily="18" charset="0"/>
              </a:rPr>
              <a:t>Rive-Droite</a:t>
            </a:r>
            <a:r>
              <a:rPr lang="pl-PL" sz="3600" b="1" dirty="0">
                <a:latin typeface="Times New Roman" panose="02020603050405020304" pitchFamily="18" charset="0"/>
                <a:cs typeface="Times New Roman" panose="02020603050405020304" pitchFamily="18" charset="0"/>
              </a:rPr>
              <a:t> w Breście</a:t>
            </a:r>
            <a:r>
              <a:rPr lang="pl-PL" b="1" dirty="0"/>
              <a:t/>
            </a:r>
            <a:br>
              <a:rPr lang="pl-PL" b="1" dirty="0"/>
            </a:br>
            <a:endParaRPr lang="pl-PL" dirty="0"/>
          </a:p>
        </p:txBody>
      </p:sp>
      <p:sp>
        <p:nvSpPr>
          <p:cNvPr id="3" name="Symbol zastępczy stopki 2">
            <a:extLst>
              <a:ext uri="{FF2B5EF4-FFF2-40B4-BE49-F238E27FC236}">
                <a16:creationId xmlns:a16="http://schemas.microsoft.com/office/drawing/2014/main" id="{E56B6018-5B91-03E3-CB81-3D464A1CC668}"/>
              </a:ext>
            </a:extLst>
          </p:cNvPr>
          <p:cNvSpPr>
            <a:spLocks noGrp="1"/>
          </p:cNvSpPr>
          <p:nvPr>
            <p:ph type="ftr" sz="quarter" idx="11"/>
          </p:nvPr>
        </p:nvSpPr>
        <p:spPr/>
        <p:txBody>
          <a:bodyPr/>
          <a:lstStyle/>
          <a:p>
            <a:r>
              <a:rPr lang="pl-PL"/>
              <a:t>ZESPÓŁ SZKÓŁ EKONOMICZNYCH NR 1 W KRAKOWIE   </a:t>
            </a:r>
            <a:endParaRPr lang="pl-PL" dirty="0"/>
          </a:p>
        </p:txBody>
      </p:sp>
      <p:pic>
        <p:nvPicPr>
          <p:cNvPr id="8" name="Obraz 7">
            <a:extLst>
              <a:ext uri="{FF2B5EF4-FFF2-40B4-BE49-F238E27FC236}">
                <a16:creationId xmlns:a16="http://schemas.microsoft.com/office/drawing/2014/main" id="{40CEBD52-9F57-BD4F-9904-5BF1531ED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097" y="1701034"/>
            <a:ext cx="3347863" cy="2304256"/>
          </a:xfrm>
          <a:prstGeom prst="rect">
            <a:avLst/>
          </a:prstGeom>
        </p:spPr>
      </p:pic>
      <p:pic>
        <p:nvPicPr>
          <p:cNvPr id="10" name="Obraz 9" descr="Obraz zawierający w pomieszczeniu, ubrania, osoba, Edukacja&#10;&#10;Opis wygenerowany automatycznie">
            <a:extLst>
              <a:ext uri="{FF2B5EF4-FFF2-40B4-BE49-F238E27FC236}">
                <a16:creationId xmlns:a16="http://schemas.microsoft.com/office/drawing/2014/main" id="{E210C549-63CE-37EE-BFD2-2EF927DBD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4293096"/>
            <a:ext cx="3347863" cy="2063254"/>
          </a:xfrm>
          <a:prstGeom prst="rect">
            <a:avLst/>
          </a:prstGeom>
        </p:spPr>
      </p:pic>
      <p:pic>
        <p:nvPicPr>
          <p:cNvPr id="12" name="Obraz 11" descr="Obraz zawierający budynek, roślina domowa, w pomieszczeniu, podłoga&#10;&#10;Opis wygenerowany automatycznie">
            <a:extLst>
              <a:ext uri="{FF2B5EF4-FFF2-40B4-BE49-F238E27FC236}">
                <a16:creationId xmlns:a16="http://schemas.microsoft.com/office/drawing/2014/main" id="{CB808CBD-6AC8-E04E-14E5-C201A46966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800" y="2204865"/>
            <a:ext cx="2808311" cy="3456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CC873A-7BF0-F6A9-7689-AD5CAF358FEC}"/>
              </a:ext>
            </a:extLst>
          </p:cNvPr>
          <p:cNvSpPr>
            <a:spLocks noGrp="1"/>
          </p:cNvSpPr>
          <p:nvPr>
            <p:ph type="title"/>
          </p:nvPr>
        </p:nvSpPr>
        <p:spPr>
          <a:xfrm>
            <a:off x="457200" y="274638"/>
            <a:ext cx="8593426" cy="655554"/>
          </a:xfrm>
        </p:spPr>
        <p:txBody>
          <a:bodyPr>
            <a:normAutofit fontScale="90000"/>
          </a:bodyPr>
          <a:lstStyle/>
          <a:p>
            <a:r>
              <a:rPr lang="pl-PL" dirty="0"/>
              <a:t>        </a:t>
            </a:r>
            <a:r>
              <a:rPr lang="pl-PL" sz="3200" b="1" dirty="0">
                <a:latin typeface="Times New Roman" panose="02020603050405020304" pitchFamily="18" charset="0"/>
                <a:cs typeface="Times New Roman" panose="02020603050405020304" pitchFamily="18" charset="0"/>
              </a:rPr>
              <a:t>        Pochód Kopernikański – Święto Naszego Patrona</a:t>
            </a:r>
          </a:p>
        </p:txBody>
      </p:sp>
      <p:pic>
        <p:nvPicPr>
          <p:cNvPr id="6" name="Symbol zastępczy zawartości 5" descr="Obraz zawierający osoba, uśmiech, na wolnym powietrzu, ubrania&#10;&#10;Opis wygenerowany automatycznie">
            <a:extLst>
              <a:ext uri="{FF2B5EF4-FFF2-40B4-BE49-F238E27FC236}">
                <a16:creationId xmlns:a16="http://schemas.microsoft.com/office/drawing/2014/main" id="{87F9F238-059A-44E8-FCE6-B33188F59BD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08104" y="1124744"/>
            <a:ext cx="3542522" cy="2656892"/>
          </a:xfrm>
        </p:spPr>
      </p:pic>
      <p:sp>
        <p:nvSpPr>
          <p:cNvPr id="4" name="Symbol zastępczy stopki 3">
            <a:extLst>
              <a:ext uri="{FF2B5EF4-FFF2-40B4-BE49-F238E27FC236}">
                <a16:creationId xmlns:a16="http://schemas.microsoft.com/office/drawing/2014/main" id="{A3A79895-5328-0309-4C55-C39BE7C243D5}"/>
              </a:ext>
            </a:extLst>
          </p:cNvPr>
          <p:cNvSpPr>
            <a:spLocks noGrp="1"/>
          </p:cNvSpPr>
          <p:nvPr>
            <p:ph type="ftr" sz="quarter" idx="11"/>
          </p:nvPr>
        </p:nvSpPr>
        <p:spPr/>
        <p:txBody>
          <a:bodyPr/>
          <a:lstStyle/>
          <a:p>
            <a:r>
              <a:rPr lang="pl-PL"/>
              <a:t>ZESPÓŁ SZKÓŁ EKONOMICZNYCH NR 1 W KRAKOWIE   </a:t>
            </a:r>
            <a:endParaRPr lang="pl-PL" dirty="0"/>
          </a:p>
        </p:txBody>
      </p:sp>
      <p:pic>
        <p:nvPicPr>
          <p:cNvPr id="10" name="Obraz 9" descr="Obraz zawierający ubrania, osoba, obuwie, na wolnym powietrzu&#10;&#10;Opis wygenerowany automatycznie">
            <a:extLst>
              <a:ext uri="{FF2B5EF4-FFF2-40B4-BE49-F238E27FC236}">
                <a16:creationId xmlns:a16="http://schemas.microsoft.com/office/drawing/2014/main" id="{C1E0AFD3-6759-5976-A5AC-AB5EAFDBA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133" y="3605298"/>
            <a:ext cx="3408667" cy="2556500"/>
          </a:xfrm>
          <a:prstGeom prst="rect">
            <a:avLst/>
          </a:prstGeom>
        </p:spPr>
      </p:pic>
    </p:spTree>
    <p:extLst>
      <p:ext uri="{BB962C8B-B14F-4D97-AF65-F5344CB8AC3E}">
        <p14:creationId xmlns:p14="http://schemas.microsoft.com/office/powerpoint/2010/main" val="1449967813"/>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702499-A8E2-BF1C-F52E-3560DF350FDD}"/>
              </a:ext>
            </a:extLst>
          </p:cNvPr>
          <p:cNvSpPr>
            <a:spLocks noGrp="1"/>
          </p:cNvSpPr>
          <p:nvPr>
            <p:ph type="title"/>
          </p:nvPr>
        </p:nvSpPr>
        <p:spPr/>
        <p:txBody>
          <a:bodyPr/>
          <a:lstStyle/>
          <a:p>
            <a:endParaRPr lang="pl-PL"/>
          </a:p>
        </p:txBody>
      </p:sp>
      <p:pic>
        <p:nvPicPr>
          <p:cNvPr id="6" name="Symbol zastępczy zawartości 5" descr="Obraz zawierający tekst, zrzut ekranu, niebo, na wolnym powietrzu&#10;&#10;Opis wygenerowany automatycznie">
            <a:extLst>
              <a:ext uri="{FF2B5EF4-FFF2-40B4-BE49-F238E27FC236}">
                <a16:creationId xmlns:a16="http://schemas.microsoft.com/office/drawing/2014/main" id="{587E6EBE-D386-CDBA-1F74-5053DF5008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4" name="Symbol zastępczy stopki 3">
            <a:extLst>
              <a:ext uri="{FF2B5EF4-FFF2-40B4-BE49-F238E27FC236}">
                <a16:creationId xmlns:a16="http://schemas.microsoft.com/office/drawing/2014/main" id="{739CFA45-70C1-CFBB-BA94-6CB89F9060EE}"/>
              </a:ext>
            </a:extLst>
          </p:cNvPr>
          <p:cNvSpPr>
            <a:spLocks noGrp="1"/>
          </p:cNvSpPr>
          <p:nvPr>
            <p:ph type="ftr" sz="quarter" idx="11"/>
          </p:nvPr>
        </p:nvSpPr>
        <p:spPr/>
        <p:txBody>
          <a:bodyPr/>
          <a:lstStyle/>
          <a:p>
            <a:r>
              <a:rPr lang="pl-PL"/>
              <a:t>ZESPÓŁ SZKÓŁ EKONOMICZNYCH NR 1 W KRAKOWIE   </a:t>
            </a:r>
            <a:endParaRPr lang="pl-PL" dirty="0"/>
          </a:p>
        </p:txBody>
      </p:sp>
    </p:spTree>
    <p:extLst>
      <p:ext uri="{BB962C8B-B14F-4D97-AF65-F5344CB8AC3E}">
        <p14:creationId xmlns:p14="http://schemas.microsoft.com/office/powerpoint/2010/main" val="1748551825"/>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3319632" y="260648"/>
            <a:ext cx="5824368" cy="34778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SZKOŁA PRZYJAZNA UCZNIOM </a:t>
            </a:r>
          </a:p>
          <a:p>
            <a:pPr algn="ctr"/>
            <a:r>
              <a:rPr lang="pl-PL"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UCZEŃ PRZYJAZNY SZKOLE</a:t>
            </a:r>
            <a:endParaRPr lang="pl-PL"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3" name="Obraz 2">
            <a:extLst>
              <a:ext uri="{FF2B5EF4-FFF2-40B4-BE49-F238E27FC236}">
                <a16:creationId xmlns:a16="http://schemas.microsoft.com/office/drawing/2014/main" id="{465CD36A-A058-41AA-B7EE-56E5FDF78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347864" cy="6857999"/>
          </a:xfrm>
          <a:prstGeom prst="rect">
            <a:avLst/>
          </a:prstGeom>
        </p:spPr>
      </p:pic>
      <p:sp>
        <p:nvSpPr>
          <p:cNvPr id="5" name="pole tekstowe 4">
            <a:extLst>
              <a:ext uri="{FF2B5EF4-FFF2-40B4-BE49-F238E27FC236}">
                <a16:creationId xmlns:a16="http://schemas.microsoft.com/office/drawing/2014/main" id="{A17E5917-C6C8-23E2-5B2C-9CABC93E5AA4}"/>
              </a:ext>
            </a:extLst>
          </p:cNvPr>
          <p:cNvSpPr txBox="1"/>
          <p:nvPr/>
        </p:nvSpPr>
        <p:spPr>
          <a:xfrm>
            <a:off x="3945816" y="5385974"/>
            <a:ext cx="4572000" cy="1200329"/>
          </a:xfrm>
          <a:prstGeom prst="rect">
            <a:avLst/>
          </a:prstGeom>
          <a:noFill/>
        </p:spPr>
        <p:txBody>
          <a:bodyPr wrap="square">
            <a:spAutoFit/>
          </a:bodyPr>
          <a:lstStyle/>
          <a:p>
            <a:pPr lvl="0" algn="ctr"/>
            <a:r>
              <a:rPr lang="pl-PL" sz="2400" b="1" dirty="0">
                <a:solidFill>
                  <a:prstClr val="black"/>
                </a:solidFill>
                <a:latin typeface="Times New Roman" panose="02020603050405020304" pitchFamily="18" charset="0"/>
                <a:cs typeface="Times New Roman" panose="02020603050405020304" pitchFamily="18" charset="0"/>
              </a:rPr>
              <a:t>ZESPÓŁ SZKÓŁ EKONOMICZNYCH NR 1 W KRAKOWIE</a:t>
            </a:r>
          </a:p>
        </p:txBody>
      </p:sp>
    </p:spTree>
    <p:extLst>
      <p:ext uri="{BB962C8B-B14F-4D97-AF65-F5344CB8AC3E}">
        <p14:creationId xmlns:p14="http://schemas.microsoft.com/office/powerpoint/2010/main" val="3530352563"/>
      </p:ext>
    </p:extLst>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56897" y="300026"/>
            <a:ext cx="6686568" cy="1143000"/>
          </a:xfrm>
        </p:spPr>
        <p:txBody>
          <a:bodyPr>
            <a:normAutofit/>
          </a:bodyPr>
          <a:lstStyle/>
          <a:p>
            <a:r>
              <a:rPr lang="pl-PL" sz="3200" b="1" dirty="0">
                <a:latin typeface="Times New Roman" pitchFamily="18" charset="0"/>
                <a:cs typeface="Times New Roman" pitchFamily="18" charset="0"/>
              </a:rPr>
              <a:t>PRAKTYKI ZAWODOWE</a:t>
            </a:r>
          </a:p>
        </p:txBody>
      </p:sp>
      <p:sp>
        <p:nvSpPr>
          <p:cNvPr id="3" name="Symbol zastępczy zawartości 2"/>
          <p:cNvSpPr>
            <a:spLocks noGrp="1"/>
          </p:cNvSpPr>
          <p:nvPr>
            <p:ph idx="1"/>
          </p:nvPr>
        </p:nvSpPr>
        <p:spPr>
          <a:xfrm>
            <a:off x="2571736" y="1600200"/>
            <a:ext cx="6115064" cy="4525963"/>
          </a:xfrm>
        </p:spPr>
        <p:txBody>
          <a:bodyPr/>
          <a:lstStyle/>
          <a:p>
            <a:r>
              <a:rPr lang="pl-PL" dirty="0">
                <a:latin typeface="Times New Roman" pitchFamily="18" charset="0"/>
                <a:cs typeface="Times New Roman" pitchFamily="18" charset="0"/>
              </a:rPr>
              <a:t>Instytucje Państwowe</a:t>
            </a:r>
          </a:p>
          <a:p>
            <a:endParaRPr lang="pl-PL" dirty="0">
              <a:latin typeface="Times New Roman" pitchFamily="18" charset="0"/>
              <a:cs typeface="Times New Roman" pitchFamily="18" charset="0"/>
            </a:endParaRPr>
          </a:p>
          <a:p>
            <a:pPr>
              <a:buNone/>
            </a:pPr>
            <a:endParaRPr lang="pl-PL" dirty="0">
              <a:latin typeface="Times New Roman" pitchFamily="18" charset="0"/>
              <a:cs typeface="Times New Roman" pitchFamily="18" charset="0"/>
            </a:endParaRPr>
          </a:p>
          <a:p>
            <a:r>
              <a:rPr lang="pl-PL" dirty="0">
                <a:latin typeface="Times New Roman" pitchFamily="18" charset="0"/>
                <a:cs typeface="Times New Roman" pitchFamily="18" charset="0"/>
              </a:rPr>
              <a:t>Biura rachunkowe i działy księgowe firm</a:t>
            </a:r>
          </a:p>
        </p:txBody>
      </p:sp>
      <p:pic>
        <p:nvPicPr>
          <p:cNvPr id="112642" name="Picture 2" descr="Papieru, Biznesu, Finansów, Dokument"/>
          <p:cNvPicPr>
            <a:picLocks noChangeAspect="1" noChangeArrowheads="1"/>
          </p:cNvPicPr>
          <p:nvPr/>
        </p:nvPicPr>
        <p:blipFill>
          <a:blip r:embed="rId2"/>
          <a:srcRect/>
          <a:stretch>
            <a:fillRect/>
          </a:stretch>
        </p:blipFill>
        <p:spPr bwMode="auto">
          <a:xfrm>
            <a:off x="2500298" y="4429132"/>
            <a:ext cx="2651084" cy="1672299"/>
          </a:xfrm>
          <a:prstGeom prst="rect">
            <a:avLst/>
          </a:prstGeom>
          <a:ln>
            <a:noFill/>
          </a:ln>
          <a:effectLst>
            <a:softEdge rad="112500"/>
          </a:effectLst>
        </p:spPr>
      </p:pic>
      <p:pic>
        <p:nvPicPr>
          <p:cNvPr id="112644" name="Picture 4" descr="urząd skarbowy"/>
          <p:cNvPicPr>
            <a:picLocks noChangeAspect="1" noChangeArrowheads="1"/>
          </p:cNvPicPr>
          <p:nvPr/>
        </p:nvPicPr>
        <p:blipFill>
          <a:blip r:embed="rId3"/>
          <a:srcRect/>
          <a:stretch>
            <a:fillRect/>
          </a:stretch>
        </p:blipFill>
        <p:spPr bwMode="auto">
          <a:xfrm>
            <a:off x="3271814" y="2151366"/>
            <a:ext cx="2357454" cy="1156748"/>
          </a:xfrm>
          <a:prstGeom prst="rect">
            <a:avLst/>
          </a:prstGeom>
          <a:ln>
            <a:noFill/>
          </a:ln>
          <a:effectLst>
            <a:softEdge rad="112500"/>
          </a:effectLst>
        </p:spPr>
      </p:pic>
      <p:pic>
        <p:nvPicPr>
          <p:cNvPr id="112646" name="Picture 6" descr="Tarcza Antykryzysowa – wsparcie z ZUS | Gmina Nozdrzec"/>
          <p:cNvPicPr>
            <a:picLocks noChangeAspect="1" noChangeArrowheads="1"/>
          </p:cNvPicPr>
          <p:nvPr/>
        </p:nvPicPr>
        <p:blipFill>
          <a:blip r:embed="rId4" cstate="print"/>
          <a:srcRect/>
          <a:stretch>
            <a:fillRect/>
          </a:stretch>
        </p:blipFill>
        <p:spPr bwMode="auto">
          <a:xfrm>
            <a:off x="5625382" y="2033392"/>
            <a:ext cx="2286016" cy="1274722"/>
          </a:xfrm>
          <a:prstGeom prst="rect">
            <a:avLst/>
          </a:prstGeom>
          <a:ln>
            <a:noFill/>
          </a:ln>
          <a:effectLst>
            <a:softEdge rad="112500"/>
          </a:effectLst>
        </p:spPr>
      </p:pic>
      <p:pic>
        <p:nvPicPr>
          <p:cNvPr id="112648" name="Picture 8" descr="Laptop, Urząd, Ręka, Piśmie, Biznesu, Dokument, Umowy"/>
          <p:cNvPicPr>
            <a:picLocks noChangeAspect="1" noChangeArrowheads="1"/>
          </p:cNvPicPr>
          <p:nvPr/>
        </p:nvPicPr>
        <p:blipFill>
          <a:blip r:embed="rId5" cstate="print"/>
          <a:srcRect/>
          <a:stretch>
            <a:fillRect/>
          </a:stretch>
        </p:blipFill>
        <p:spPr bwMode="auto">
          <a:xfrm>
            <a:off x="5929322" y="4286256"/>
            <a:ext cx="2678924" cy="1785950"/>
          </a:xfrm>
          <a:prstGeom prst="rect">
            <a:avLst/>
          </a:prstGeom>
          <a:ln>
            <a:noFill/>
          </a:ln>
          <a:effectLst>
            <a:softEdge rad="112500"/>
          </a:effectLst>
        </p:spPr>
      </p:pic>
      <p:sp>
        <p:nvSpPr>
          <p:cNvPr id="5" name="Symbol zastępczy stopki 4">
            <a:extLst>
              <a:ext uri="{FF2B5EF4-FFF2-40B4-BE49-F238E27FC236}">
                <a16:creationId xmlns:a16="http://schemas.microsoft.com/office/drawing/2014/main" id="{A566DF04-36D6-991C-5932-F9E1A9029C05}"/>
              </a:ext>
            </a:extLst>
          </p:cNvPr>
          <p:cNvSpPr>
            <a:spLocks noGrp="1"/>
          </p:cNvSpPr>
          <p:nvPr>
            <p:ph type="ftr" sz="quarter" idx="11"/>
          </p:nvPr>
        </p:nvSpPr>
        <p:spPr/>
        <p:txBody>
          <a:bodyPr/>
          <a:lstStyle/>
          <a:p>
            <a:r>
              <a:rPr lang="pl-PL"/>
              <a:t>ZESPÓŁ SZKÓŁ EKONOMICZNYCH NR 1 W KRAKOWIE   </a:t>
            </a:r>
            <a:endParaRPr lang="pl-PL" dirty="0"/>
          </a:p>
        </p:txBody>
      </p:sp>
    </p:spTree>
  </p:cSld>
  <p:clrMapOvr>
    <a:masterClrMapping/>
  </p:clrMapOvr>
  <mc:AlternateContent xmlns:mc="http://schemas.openxmlformats.org/markup-compatibility/2006" xmlns:p14="http://schemas.microsoft.com/office/powerpoint/2010/main">
    <mc:Choice Requires="p14">
      <p:transition spd="slow" p14:dur="3000" advClick="0" advTm="3000">
        <p14:reveal/>
      </p:transition>
    </mc:Choice>
    <mc:Fallback xmlns="">
      <p:transition spd="slow" advClick="0" advTm="3000">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3924</TotalTime>
  <Words>1287</Words>
  <Application>Microsoft Office PowerPoint</Application>
  <PresentationFormat>Pokaz na ekranie (4:3)</PresentationFormat>
  <Paragraphs>286</Paragraphs>
  <Slides>85</Slides>
  <Notes>6</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85</vt:i4>
      </vt:variant>
    </vt:vector>
  </HeadingPairs>
  <TitlesOfParts>
    <vt:vector size="93" baseType="lpstr">
      <vt:lpstr>Arial</vt:lpstr>
      <vt:lpstr>Calibri</vt:lpstr>
      <vt:lpstr>Droid Serif</vt:lpstr>
      <vt:lpstr>Segoe Script</vt:lpstr>
      <vt:lpstr>Symbol</vt:lpstr>
      <vt:lpstr>Times New Roman</vt:lpstr>
      <vt:lpstr>Wingdings</vt:lpstr>
      <vt:lpstr>Motyw pakietu Office</vt:lpstr>
      <vt:lpstr>ZESPÓŁ SZKÓŁ  EKONOMICZNYCH NR 1 BRANŻA  ADMINISTRACYJNO-USŁUGOWA</vt:lpstr>
      <vt:lpstr>Prezentacja programu PowerPoint</vt:lpstr>
      <vt:lpstr>KIERUNKI KSZTAŁCENIA</vt:lpstr>
      <vt:lpstr>NASZE ZAJĘCIA PRAKTYCZNE  TECHNIK EKONOMISTA</vt:lpstr>
      <vt:lpstr>KIERUNKI KSZTAŁCENIA</vt:lpstr>
      <vt:lpstr>   NASZE ZAJĘCIA PRAKTYCZNE  TECHNIK RACHUNKOWOŚCI   </vt:lpstr>
      <vt:lpstr>Technik rachunkowości  to księgowy</vt:lpstr>
      <vt:lpstr>NASZE   PRACOWNIE</vt:lpstr>
      <vt:lpstr>PRAKTYKI ZAWODOWE</vt:lpstr>
      <vt:lpstr>KONKURSY   I   OLIMPIADY</vt:lpstr>
      <vt:lpstr>Prezentacja programu PowerPoint</vt:lpstr>
      <vt:lpstr>Prezentacja programu PowerPoint</vt:lpstr>
      <vt:lpstr>         Współpraca z Capgemini </vt:lpstr>
      <vt:lpstr>OGÓLNOPOLSKI TYDZIEŃ KARIERY</vt:lpstr>
      <vt:lpstr>Prezentacja programu PowerPoint</vt:lpstr>
      <vt:lpstr>Prezentacja programu PowerPoint</vt:lpstr>
      <vt:lpstr>SEMINARIUM COMARCH</vt:lpstr>
      <vt:lpstr>WIZYTA W FIRMIE „ASTOR”</vt:lpstr>
      <vt:lpstr>WYCIECZKI DYDAKTYCZNE CENTRUM PIENIĄDZA NBP</vt:lpstr>
      <vt:lpstr>KIERUNKI KSZTAŁCENIA</vt:lpstr>
      <vt:lpstr>NASZE ZAJĘCIA PRAKTYCZNE </vt:lpstr>
      <vt:lpstr>NA ZAJĘCIACH Z OBSŁUGI KONSUMENTA</vt:lpstr>
      <vt:lpstr>NA ZAJĘCIACH Z OBSŁUGI KONSUMENTA</vt:lpstr>
      <vt:lpstr>KONKURS NAKRYĆ STOŁÓW</vt:lpstr>
      <vt:lpstr>NASZE PRACOWNIE</vt:lpstr>
      <vt:lpstr>PRAKTYKI ZAWODOWE </vt:lpstr>
      <vt:lpstr>PRAKTYKI ZAWODOWE </vt:lpstr>
      <vt:lpstr>KIERUNKI KSZTAŁCENIA</vt:lpstr>
      <vt:lpstr>     NASZE PRACOWNIE  </vt:lpstr>
      <vt:lpstr>ZAJĘCIA  Z ANIMACJI CZASU WOLNEGO</vt:lpstr>
      <vt:lpstr>KONKURS“W jeden dzień dookoła świata” </vt:lpstr>
      <vt:lpstr>KONKURS „Wielkanoc na świecie”</vt:lpstr>
      <vt:lpstr>Konkurs “Na ślubnym kobiercu – czyli obrzędy ślubne na świecie”</vt:lpstr>
      <vt:lpstr>Praktyki zawodowe</vt:lpstr>
      <vt:lpstr>NASZE STAŻE ZAGRANICZNE  CYPR</vt:lpstr>
      <vt:lpstr>NASZE STAŻE ZAGRANICZNE </vt:lpstr>
      <vt:lpstr>STAŻE ZAWODOWE TO NIE TYLKO PRACA </vt:lpstr>
      <vt:lpstr>STAŻE ZAWODOWE TO NIE TYLKO PRACA  POZNAJEMY KULTURĘ ANTYCZNĄ</vt:lpstr>
      <vt:lpstr>NASZE STAŻE ZAGRANICZNE MALTA</vt:lpstr>
      <vt:lpstr>PRAKTYKI ZAWODOWE  poznajemy Maltę </vt:lpstr>
      <vt:lpstr>Poznajemy Maltę </vt:lpstr>
      <vt:lpstr>NASZE STAŻE ZAGRANICZNE MALTA </vt:lpstr>
      <vt:lpstr>NASZE STAŻE ZAGRANICZNE </vt:lpstr>
      <vt:lpstr>ŚLUBOWANIE KLAS PIERWSZYCH</vt:lpstr>
      <vt:lpstr>MECZ MATEMATYCZNY</vt:lpstr>
      <vt:lpstr>KONKURS PIĘKNEGO CZYTANIA W JĘZYKU ANGIELSKIM</vt:lpstr>
      <vt:lpstr>KONKURS PIĘKNEGO CZYTANIA W JĘZYKU POLSKIM</vt:lpstr>
      <vt:lpstr>WOLONTARIAT SKC</vt:lpstr>
      <vt:lpstr>SPORT</vt:lpstr>
      <vt:lpstr>SPORT</vt:lpstr>
      <vt:lpstr>CERTYFIKAT SZKOŁA PRZEDSIĘBIORCZOŚCI</vt:lpstr>
      <vt:lpstr>CERTYFIKAT SZKOŁA PROMUJĄCA ZDROWIE</vt:lpstr>
      <vt:lpstr>SZKOLNE DNI PROMOCJI ZDROWIA</vt:lpstr>
      <vt:lpstr>  Podbijamy miejsca kultury!   </vt:lpstr>
      <vt:lpstr>Samorząd Szkolny </vt:lpstr>
      <vt:lpstr>  Warsztaty w “Tygodniku Powszechnym” w ramach programu “Młodzi Samorządowcy w akcji” </vt:lpstr>
      <vt:lpstr>Prezentacja programu PowerPoint</vt:lpstr>
      <vt:lpstr>Ciekawe wyróżnienia </vt:lpstr>
      <vt:lpstr>SZKOLNA GAZETKA EKONOWINKA</vt:lpstr>
      <vt:lpstr>Zespół gazetki szkolnej EKONOWINKA</vt:lpstr>
      <vt:lpstr>Prezentacja programu PowerPoint</vt:lpstr>
      <vt:lpstr>Prezentacja programu PowerPoint</vt:lpstr>
      <vt:lpstr>Prezentacja programu PowerPoint</vt:lpstr>
      <vt:lpstr>Prezentacja programu PowerPoint</vt:lpstr>
      <vt:lpstr>JESTEŚMY NA FESTIWALU ZAWODÓW </vt:lpstr>
      <vt:lpstr>DNI OTWARTE W SZKOLE</vt:lpstr>
      <vt:lpstr>KURSY ZAWODOWE CKZ</vt:lpstr>
      <vt:lpstr>KURSY ZAWODOWE CKZ </vt:lpstr>
      <vt:lpstr>Kurs Stewarda i Stewardessy linii lotniczych </vt:lpstr>
      <vt:lpstr>WYCIECZKI SZKOLNE POLSKA</vt:lpstr>
      <vt:lpstr>Sandomierz</vt:lpstr>
      <vt:lpstr>Zakopane</vt:lpstr>
      <vt:lpstr>WYJŚCIA EDUKACYJNE</vt:lpstr>
      <vt:lpstr>WYJŚCIA EDUKACYJNE </vt:lpstr>
      <vt:lpstr>Wawel</vt:lpstr>
      <vt:lpstr>Nasi uczniowie na meczu.</vt:lpstr>
      <vt:lpstr>           Targi Bożonarodzeniowe</vt:lpstr>
      <vt:lpstr>WYCIECZKI ZAGRANICZNE</vt:lpstr>
      <vt:lpstr>Bałkany</vt:lpstr>
      <vt:lpstr>Rekrutacja 2025 Zostań naszym uczniem !!!</vt:lpstr>
      <vt:lpstr>Rekrutacja 2025 Zostań naszym uczniem !!!</vt:lpstr>
      <vt:lpstr>Job shadowing w Groupe Scolaire Javouhey Rive-Droite w Breście </vt:lpstr>
      <vt:lpstr>                Pochód Kopernikański – Święto Naszego Patrona</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Agata</dc:creator>
  <cp:lastModifiedBy>ZSE1MOB01</cp:lastModifiedBy>
  <cp:revision>390</cp:revision>
  <dcterms:created xsi:type="dcterms:W3CDTF">2016-12-26T10:45:40Z</dcterms:created>
  <dcterms:modified xsi:type="dcterms:W3CDTF">2024-11-28T17:53:34Z</dcterms:modified>
</cp:coreProperties>
</file>